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30.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84" r:id="rId1"/>
  </p:sldMasterIdLst>
  <p:notesMasterIdLst>
    <p:notesMasterId r:id="rId51"/>
  </p:notesMasterIdLst>
  <p:handoutMasterIdLst>
    <p:handoutMasterId r:id="rId52"/>
  </p:handoutMasterIdLst>
  <p:sldIdLst>
    <p:sldId id="319" r:id="rId2"/>
    <p:sldId id="420" r:id="rId3"/>
    <p:sldId id="332" r:id="rId4"/>
    <p:sldId id="333" r:id="rId5"/>
    <p:sldId id="334" r:id="rId6"/>
    <p:sldId id="418" r:id="rId7"/>
    <p:sldId id="335" r:id="rId8"/>
    <p:sldId id="337" r:id="rId9"/>
    <p:sldId id="381" r:id="rId10"/>
    <p:sldId id="340" r:id="rId11"/>
    <p:sldId id="341" r:id="rId12"/>
    <p:sldId id="342" r:id="rId13"/>
    <p:sldId id="343" r:id="rId14"/>
    <p:sldId id="344" r:id="rId15"/>
    <p:sldId id="345" r:id="rId16"/>
    <p:sldId id="383" r:id="rId17"/>
    <p:sldId id="348" r:id="rId18"/>
    <p:sldId id="349" r:id="rId19"/>
    <p:sldId id="350" r:id="rId20"/>
    <p:sldId id="351" r:id="rId21"/>
    <p:sldId id="352" r:id="rId22"/>
    <p:sldId id="353" r:id="rId23"/>
    <p:sldId id="354" r:id="rId24"/>
    <p:sldId id="356" r:id="rId25"/>
    <p:sldId id="357" r:id="rId26"/>
    <p:sldId id="421" r:id="rId27"/>
    <p:sldId id="359" r:id="rId28"/>
    <p:sldId id="425" r:id="rId29"/>
    <p:sldId id="360" r:id="rId30"/>
    <p:sldId id="426" r:id="rId31"/>
    <p:sldId id="361" r:id="rId32"/>
    <p:sldId id="422" r:id="rId33"/>
    <p:sldId id="427" r:id="rId34"/>
    <p:sldId id="423" r:id="rId35"/>
    <p:sldId id="424" r:id="rId36"/>
    <p:sldId id="364" r:id="rId37"/>
    <p:sldId id="365" r:id="rId38"/>
    <p:sldId id="366" r:id="rId39"/>
    <p:sldId id="367" r:id="rId40"/>
    <p:sldId id="429" r:id="rId41"/>
    <p:sldId id="430" r:id="rId42"/>
    <p:sldId id="431" r:id="rId43"/>
    <p:sldId id="432" r:id="rId44"/>
    <p:sldId id="371" r:id="rId45"/>
    <p:sldId id="372" r:id="rId46"/>
    <p:sldId id="373" r:id="rId47"/>
    <p:sldId id="374" r:id="rId48"/>
    <p:sldId id="375" r:id="rId49"/>
    <p:sldId id="370" r:id="rId50"/>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C6600"/>
    <a:srgbClr val="993300"/>
    <a:srgbClr val="FF0000"/>
    <a:srgbClr val="CCECFF"/>
    <a:srgbClr val="66CCFF"/>
    <a:srgbClr val="CC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B69AA-3E97-400F-8227-BDD923428475}" v="5" dt="2022-03-23T17:28:00.6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6" autoAdjust="0"/>
    <p:restoredTop sz="81726" autoAdjust="0"/>
  </p:normalViewPr>
  <p:slideViewPr>
    <p:cSldViewPr snapToGrid="0">
      <p:cViewPr varScale="1">
        <p:scale>
          <a:sx n="84" d="100"/>
          <a:sy n="84" d="100"/>
        </p:scale>
        <p:origin x="2472" y="90"/>
      </p:cViewPr>
      <p:guideLst>
        <p:guide orient="horz" pos="816"/>
        <p:guide pos="4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ige, Judi" userId="8877ca70-2753-47e6-94dc-e416309bcd8d" providerId="ADAL" clId="{327B69AA-3E97-400F-8227-BDD923428475}"/>
    <pc:docChg chg="undo redo custSel modSld">
      <pc:chgData name="Paige, Judi" userId="8877ca70-2753-47e6-94dc-e416309bcd8d" providerId="ADAL" clId="{327B69AA-3E97-400F-8227-BDD923428475}" dt="2022-03-23T17:28:00.632" v="173" actId="1076"/>
      <pc:docMkLst>
        <pc:docMk/>
      </pc:docMkLst>
      <pc:sldChg chg="modSp mod">
        <pc:chgData name="Paige, Judi" userId="8877ca70-2753-47e6-94dc-e416309bcd8d" providerId="ADAL" clId="{327B69AA-3E97-400F-8227-BDD923428475}" dt="2022-03-23T15:54:20.266" v="59" actId="20577"/>
        <pc:sldMkLst>
          <pc:docMk/>
          <pc:sldMk cId="0" sldId="335"/>
        </pc:sldMkLst>
        <pc:spChg chg="mod">
          <ac:chgData name="Paige, Judi" userId="8877ca70-2753-47e6-94dc-e416309bcd8d" providerId="ADAL" clId="{327B69AA-3E97-400F-8227-BDD923428475}" dt="2022-03-23T15:54:20.266" v="59" actId="20577"/>
          <ac:spMkLst>
            <pc:docMk/>
            <pc:sldMk cId="0" sldId="335"/>
            <ac:spMk id="13314" creationId="{F4824E8A-1421-4BF0-9A60-6CA3F5021CE8}"/>
          </ac:spMkLst>
        </pc:spChg>
      </pc:sldChg>
      <pc:sldChg chg="modSp mod">
        <pc:chgData name="Paige, Judi" userId="8877ca70-2753-47e6-94dc-e416309bcd8d" providerId="ADAL" clId="{327B69AA-3E97-400F-8227-BDD923428475}" dt="2022-03-23T15:53:47.130" v="57" actId="20577"/>
        <pc:sldMkLst>
          <pc:docMk/>
          <pc:sldMk cId="0" sldId="337"/>
        </pc:sldMkLst>
        <pc:spChg chg="mod">
          <ac:chgData name="Paige, Judi" userId="8877ca70-2753-47e6-94dc-e416309bcd8d" providerId="ADAL" clId="{327B69AA-3E97-400F-8227-BDD923428475}" dt="2022-03-23T15:53:47.130" v="57" actId="20577"/>
          <ac:spMkLst>
            <pc:docMk/>
            <pc:sldMk cId="0" sldId="337"/>
            <ac:spMk id="15362" creationId="{97E50AC4-3665-4FFE-B1D6-0D72C5ECE804}"/>
          </ac:spMkLst>
        </pc:spChg>
      </pc:sldChg>
      <pc:sldChg chg="modSp">
        <pc:chgData name="Paige, Judi" userId="8877ca70-2753-47e6-94dc-e416309bcd8d" providerId="ADAL" clId="{327B69AA-3E97-400F-8227-BDD923428475}" dt="2022-03-23T17:28:00.632" v="173" actId="1076"/>
        <pc:sldMkLst>
          <pc:docMk/>
          <pc:sldMk cId="0" sldId="340"/>
        </pc:sldMkLst>
        <pc:spChg chg="mod">
          <ac:chgData name="Paige, Judi" userId="8877ca70-2753-47e6-94dc-e416309bcd8d" providerId="ADAL" clId="{327B69AA-3E97-400F-8227-BDD923428475}" dt="2022-03-23T17:28:00.632" v="173" actId="1076"/>
          <ac:spMkLst>
            <pc:docMk/>
            <pc:sldMk cId="0" sldId="340"/>
            <ac:spMk id="17409" creationId="{837C291A-9445-4721-B361-26FE27F4113C}"/>
          </ac:spMkLst>
        </pc:spChg>
      </pc:sldChg>
      <pc:sldChg chg="modSp">
        <pc:chgData name="Paige, Judi" userId="8877ca70-2753-47e6-94dc-e416309bcd8d" providerId="ADAL" clId="{327B69AA-3E97-400F-8227-BDD923428475}" dt="2022-03-23T17:27:44.373" v="171" actId="1076"/>
        <pc:sldMkLst>
          <pc:docMk/>
          <pc:sldMk cId="0" sldId="341"/>
        </pc:sldMkLst>
        <pc:spChg chg="mod">
          <ac:chgData name="Paige, Judi" userId="8877ca70-2753-47e6-94dc-e416309bcd8d" providerId="ADAL" clId="{327B69AA-3E97-400F-8227-BDD923428475}" dt="2022-03-23T17:27:44.373" v="171" actId="1076"/>
          <ac:spMkLst>
            <pc:docMk/>
            <pc:sldMk cId="0" sldId="341"/>
            <ac:spMk id="19457" creationId="{C1FE1CF9-67CC-4C8B-A23E-E3989C148625}"/>
          </ac:spMkLst>
        </pc:spChg>
      </pc:sldChg>
      <pc:sldChg chg="modSp mod">
        <pc:chgData name="Paige, Judi" userId="8877ca70-2753-47e6-94dc-e416309bcd8d" providerId="ADAL" clId="{327B69AA-3E97-400F-8227-BDD923428475}" dt="2022-03-23T15:57:12.609" v="75" actId="20577"/>
        <pc:sldMkLst>
          <pc:docMk/>
          <pc:sldMk cId="0" sldId="344"/>
        </pc:sldMkLst>
        <pc:spChg chg="mod">
          <ac:chgData name="Paige, Judi" userId="8877ca70-2753-47e6-94dc-e416309bcd8d" providerId="ADAL" clId="{327B69AA-3E97-400F-8227-BDD923428475}" dt="2022-03-23T15:57:12.609" v="75" actId="20577"/>
          <ac:spMkLst>
            <pc:docMk/>
            <pc:sldMk cId="0" sldId="344"/>
            <ac:spMk id="25602" creationId="{248F74CB-A637-4326-83AD-A85531E46B2E}"/>
          </ac:spMkLst>
        </pc:spChg>
      </pc:sldChg>
      <pc:sldChg chg="modSp mod">
        <pc:chgData name="Paige, Judi" userId="8877ca70-2753-47e6-94dc-e416309bcd8d" providerId="ADAL" clId="{327B69AA-3E97-400F-8227-BDD923428475}" dt="2022-03-23T15:58:37.785" v="89" actId="20577"/>
        <pc:sldMkLst>
          <pc:docMk/>
          <pc:sldMk cId="0" sldId="349"/>
        </pc:sldMkLst>
        <pc:spChg chg="mod">
          <ac:chgData name="Paige, Judi" userId="8877ca70-2753-47e6-94dc-e416309bcd8d" providerId="ADAL" clId="{327B69AA-3E97-400F-8227-BDD923428475}" dt="2022-03-23T15:58:37.785" v="89" actId="20577"/>
          <ac:spMkLst>
            <pc:docMk/>
            <pc:sldMk cId="0" sldId="349"/>
            <ac:spMk id="31746" creationId="{EFC0A195-78EA-410E-9026-C9CEFE55CB37}"/>
          </ac:spMkLst>
        </pc:spChg>
      </pc:sldChg>
      <pc:sldChg chg="modSp mod">
        <pc:chgData name="Paige, Judi" userId="8877ca70-2753-47e6-94dc-e416309bcd8d" providerId="ADAL" clId="{327B69AA-3E97-400F-8227-BDD923428475}" dt="2022-03-23T17:18:29.694" v="93" actId="20577"/>
        <pc:sldMkLst>
          <pc:docMk/>
          <pc:sldMk cId="0" sldId="353"/>
        </pc:sldMkLst>
        <pc:spChg chg="mod">
          <ac:chgData name="Paige, Judi" userId="8877ca70-2753-47e6-94dc-e416309bcd8d" providerId="ADAL" clId="{327B69AA-3E97-400F-8227-BDD923428475}" dt="2022-03-23T17:18:29.694" v="93" actId="20577"/>
          <ac:spMkLst>
            <pc:docMk/>
            <pc:sldMk cId="0" sldId="353"/>
            <ac:spMk id="39938" creationId="{86FC01CE-3998-490A-BDE6-3A6213797806}"/>
          </ac:spMkLst>
        </pc:spChg>
      </pc:sldChg>
      <pc:sldChg chg="modSp mod">
        <pc:chgData name="Paige, Judi" userId="8877ca70-2753-47e6-94dc-e416309bcd8d" providerId="ADAL" clId="{327B69AA-3E97-400F-8227-BDD923428475}" dt="2022-03-23T17:18:51.292" v="94" actId="20577"/>
        <pc:sldMkLst>
          <pc:docMk/>
          <pc:sldMk cId="0" sldId="356"/>
        </pc:sldMkLst>
        <pc:spChg chg="mod">
          <ac:chgData name="Paige, Judi" userId="8877ca70-2753-47e6-94dc-e416309bcd8d" providerId="ADAL" clId="{327B69AA-3E97-400F-8227-BDD923428475}" dt="2022-03-23T17:18:51.292" v="94" actId="20577"/>
          <ac:spMkLst>
            <pc:docMk/>
            <pc:sldMk cId="0" sldId="356"/>
            <ac:spMk id="46082" creationId="{0A7AE779-FF63-41A9-B5BD-D519561ABD9E}"/>
          </ac:spMkLst>
        </pc:spChg>
      </pc:sldChg>
      <pc:sldChg chg="modSp mod">
        <pc:chgData name="Paige, Judi" userId="8877ca70-2753-47e6-94dc-e416309bcd8d" providerId="ADAL" clId="{327B69AA-3E97-400F-8227-BDD923428475}" dt="2022-03-23T17:20:07.547" v="98" actId="20577"/>
        <pc:sldMkLst>
          <pc:docMk/>
          <pc:sldMk cId="0" sldId="357"/>
        </pc:sldMkLst>
        <pc:spChg chg="mod">
          <ac:chgData name="Paige, Judi" userId="8877ca70-2753-47e6-94dc-e416309bcd8d" providerId="ADAL" clId="{327B69AA-3E97-400F-8227-BDD923428475}" dt="2022-03-23T17:20:07.547" v="98" actId="20577"/>
          <ac:spMkLst>
            <pc:docMk/>
            <pc:sldMk cId="0" sldId="357"/>
            <ac:spMk id="48130" creationId="{D051B137-35A8-4BCD-B97B-829EA95E2680}"/>
          </ac:spMkLst>
        </pc:spChg>
      </pc:sldChg>
      <pc:sldChg chg="modSp mod">
        <pc:chgData name="Paige, Judi" userId="8877ca70-2753-47e6-94dc-e416309bcd8d" providerId="ADAL" clId="{327B69AA-3E97-400F-8227-BDD923428475}" dt="2022-03-23T17:19:30.095" v="97" actId="20577"/>
        <pc:sldMkLst>
          <pc:docMk/>
          <pc:sldMk cId="0" sldId="358"/>
        </pc:sldMkLst>
        <pc:spChg chg="mod">
          <ac:chgData name="Paige, Judi" userId="8877ca70-2753-47e6-94dc-e416309bcd8d" providerId="ADAL" clId="{327B69AA-3E97-400F-8227-BDD923428475}" dt="2022-03-23T17:19:30.095" v="97" actId="20577"/>
          <ac:spMkLst>
            <pc:docMk/>
            <pc:sldMk cId="0" sldId="358"/>
            <ac:spMk id="50178" creationId="{9D3FB76A-D010-4081-9D81-A9865380F002}"/>
          </ac:spMkLst>
        </pc:spChg>
      </pc:sldChg>
      <pc:sldChg chg="modSp mod">
        <pc:chgData name="Paige, Judi" userId="8877ca70-2753-47e6-94dc-e416309bcd8d" providerId="ADAL" clId="{327B69AA-3E97-400F-8227-BDD923428475}" dt="2022-03-23T17:20:46.461" v="104" actId="20577"/>
        <pc:sldMkLst>
          <pc:docMk/>
          <pc:sldMk cId="0" sldId="360"/>
        </pc:sldMkLst>
        <pc:spChg chg="mod">
          <ac:chgData name="Paige, Judi" userId="8877ca70-2753-47e6-94dc-e416309bcd8d" providerId="ADAL" clId="{327B69AA-3E97-400F-8227-BDD923428475}" dt="2022-03-23T17:20:46.461" v="104" actId="20577"/>
          <ac:spMkLst>
            <pc:docMk/>
            <pc:sldMk cId="0" sldId="360"/>
            <ac:spMk id="54274" creationId="{778FADBB-9076-4FBD-93D9-F75ADC967EFF}"/>
          </ac:spMkLst>
        </pc:spChg>
      </pc:sldChg>
      <pc:sldChg chg="modSp mod">
        <pc:chgData name="Paige, Judi" userId="8877ca70-2753-47e6-94dc-e416309bcd8d" providerId="ADAL" clId="{327B69AA-3E97-400F-8227-BDD923428475}" dt="2022-03-23T17:21:24.971" v="112" actId="20577"/>
        <pc:sldMkLst>
          <pc:docMk/>
          <pc:sldMk cId="0" sldId="361"/>
        </pc:sldMkLst>
        <pc:spChg chg="mod">
          <ac:chgData name="Paige, Judi" userId="8877ca70-2753-47e6-94dc-e416309bcd8d" providerId="ADAL" clId="{327B69AA-3E97-400F-8227-BDD923428475}" dt="2022-03-23T17:21:24.971" v="112" actId="20577"/>
          <ac:spMkLst>
            <pc:docMk/>
            <pc:sldMk cId="0" sldId="361"/>
            <ac:spMk id="56322" creationId="{F9D491DD-A38E-475F-8906-6128AD1F3862}"/>
          </ac:spMkLst>
        </pc:spChg>
      </pc:sldChg>
      <pc:sldChg chg="modSp mod">
        <pc:chgData name="Paige, Judi" userId="8877ca70-2753-47e6-94dc-e416309bcd8d" providerId="ADAL" clId="{327B69AA-3E97-400F-8227-BDD923428475}" dt="2022-03-23T17:22:07.116" v="124" actId="20577"/>
        <pc:sldMkLst>
          <pc:docMk/>
          <pc:sldMk cId="0" sldId="362"/>
        </pc:sldMkLst>
        <pc:spChg chg="mod">
          <ac:chgData name="Paige, Judi" userId="8877ca70-2753-47e6-94dc-e416309bcd8d" providerId="ADAL" clId="{327B69AA-3E97-400F-8227-BDD923428475}" dt="2022-03-23T17:22:07.116" v="124" actId="20577"/>
          <ac:spMkLst>
            <pc:docMk/>
            <pc:sldMk cId="0" sldId="362"/>
            <ac:spMk id="58370" creationId="{43FB620B-ED3D-4487-B4B3-8D8C1990193B}"/>
          </ac:spMkLst>
        </pc:spChg>
      </pc:sldChg>
      <pc:sldChg chg="modSp mod">
        <pc:chgData name="Paige, Judi" userId="8877ca70-2753-47e6-94dc-e416309bcd8d" providerId="ADAL" clId="{327B69AA-3E97-400F-8227-BDD923428475}" dt="2022-03-23T17:23:01.564" v="136" actId="20577"/>
        <pc:sldMkLst>
          <pc:docMk/>
          <pc:sldMk cId="0" sldId="363"/>
        </pc:sldMkLst>
        <pc:spChg chg="mod">
          <ac:chgData name="Paige, Judi" userId="8877ca70-2753-47e6-94dc-e416309bcd8d" providerId="ADAL" clId="{327B69AA-3E97-400F-8227-BDD923428475}" dt="2022-03-23T17:23:01.564" v="136" actId="20577"/>
          <ac:spMkLst>
            <pc:docMk/>
            <pc:sldMk cId="0" sldId="363"/>
            <ac:spMk id="60418" creationId="{5866BF7C-1FA0-4840-882A-7A5E6F0E9A18}"/>
          </ac:spMkLst>
        </pc:spChg>
      </pc:sldChg>
      <pc:sldChg chg="modSp mod">
        <pc:chgData name="Paige, Judi" userId="8877ca70-2753-47e6-94dc-e416309bcd8d" providerId="ADAL" clId="{327B69AA-3E97-400F-8227-BDD923428475}" dt="2022-03-23T17:23:22.948" v="140" actId="20577"/>
        <pc:sldMkLst>
          <pc:docMk/>
          <pc:sldMk cId="0" sldId="365"/>
        </pc:sldMkLst>
        <pc:spChg chg="mod">
          <ac:chgData name="Paige, Judi" userId="8877ca70-2753-47e6-94dc-e416309bcd8d" providerId="ADAL" clId="{327B69AA-3E97-400F-8227-BDD923428475}" dt="2022-03-23T17:23:22.948" v="140" actId="20577"/>
          <ac:spMkLst>
            <pc:docMk/>
            <pc:sldMk cId="0" sldId="365"/>
            <ac:spMk id="64514" creationId="{9A96C6DF-1521-4C97-AEB7-B25DA22EF839}"/>
          </ac:spMkLst>
        </pc:spChg>
      </pc:sldChg>
      <pc:sldChg chg="modSp mod">
        <pc:chgData name="Paige, Judi" userId="8877ca70-2753-47e6-94dc-e416309bcd8d" providerId="ADAL" clId="{327B69AA-3E97-400F-8227-BDD923428475}" dt="2022-03-23T17:24:34.565" v="141" actId="20577"/>
        <pc:sldMkLst>
          <pc:docMk/>
          <pc:sldMk cId="0" sldId="367"/>
        </pc:sldMkLst>
        <pc:spChg chg="mod">
          <ac:chgData name="Paige, Judi" userId="8877ca70-2753-47e6-94dc-e416309bcd8d" providerId="ADAL" clId="{327B69AA-3E97-400F-8227-BDD923428475}" dt="2022-03-23T17:24:34.565" v="141" actId="20577"/>
          <ac:spMkLst>
            <pc:docMk/>
            <pc:sldMk cId="0" sldId="367"/>
            <ac:spMk id="68610" creationId="{A408F457-CD45-48AA-8181-E44F8AA0A577}"/>
          </ac:spMkLst>
        </pc:spChg>
      </pc:sldChg>
      <pc:sldChg chg="modSp mod">
        <pc:chgData name="Paige, Judi" userId="8877ca70-2753-47e6-94dc-e416309bcd8d" providerId="ADAL" clId="{327B69AA-3E97-400F-8227-BDD923428475}" dt="2022-03-23T17:24:54.372" v="142" actId="20577"/>
        <pc:sldMkLst>
          <pc:docMk/>
          <pc:sldMk cId="0" sldId="369"/>
        </pc:sldMkLst>
        <pc:spChg chg="mod">
          <ac:chgData name="Paige, Judi" userId="8877ca70-2753-47e6-94dc-e416309bcd8d" providerId="ADAL" clId="{327B69AA-3E97-400F-8227-BDD923428475}" dt="2022-03-23T17:24:54.372" v="142" actId="20577"/>
          <ac:spMkLst>
            <pc:docMk/>
            <pc:sldMk cId="0" sldId="369"/>
            <ac:spMk id="72706" creationId="{1590227E-597D-4241-9B48-CEE17B87BD41}"/>
          </ac:spMkLst>
        </pc:spChg>
      </pc:sldChg>
      <pc:sldChg chg="modSp mod">
        <pc:chgData name="Paige, Judi" userId="8877ca70-2753-47e6-94dc-e416309bcd8d" providerId="ADAL" clId="{327B69AA-3E97-400F-8227-BDD923428475}" dt="2022-03-23T17:25:51.195" v="157" actId="20577"/>
        <pc:sldMkLst>
          <pc:docMk/>
          <pc:sldMk cId="0" sldId="370"/>
        </pc:sldMkLst>
        <pc:spChg chg="mod">
          <ac:chgData name="Paige, Judi" userId="8877ca70-2753-47e6-94dc-e416309bcd8d" providerId="ADAL" clId="{327B69AA-3E97-400F-8227-BDD923428475}" dt="2022-03-23T17:25:51.195" v="157" actId="20577"/>
          <ac:spMkLst>
            <pc:docMk/>
            <pc:sldMk cId="0" sldId="370"/>
            <ac:spMk id="74754" creationId="{CBEDF2A5-8F09-4357-9519-FCAE0F3F3B32}"/>
          </ac:spMkLst>
        </pc:spChg>
      </pc:sldChg>
      <pc:sldChg chg="modSp mod">
        <pc:chgData name="Paige, Judi" userId="8877ca70-2753-47e6-94dc-e416309bcd8d" providerId="ADAL" clId="{327B69AA-3E97-400F-8227-BDD923428475}" dt="2022-03-23T17:26:32.779" v="170" actId="20577"/>
        <pc:sldMkLst>
          <pc:docMk/>
          <pc:sldMk cId="0" sldId="371"/>
        </pc:sldMkLst>
        <pc:spChg chg="mod">
          <ac:chgData name="Paige, Judi" userId="8877ca70-2753-47e6-94dc-e416309bcd8d" providerId="ADAL" clId="{327B69AA-3E97-400F-8227-BDD923428475}" dt="2022-03-23T17:26:32.779" v="170" actId="20577"/>
          <ac:spMkLst>
            <pc:docMk/>
            <pc:sldMk cId="0" sldId="371"/>
            <ac:spMk id="76802" creationId="{198FFF5E-8931-4A8B-8BF7-20846C289136}"/>
          </ac:spMkLst>
        </pc:spChg>
      </pc:sldChg>
      <pc:sldChg chg="modSp mod">
        <pc:chgData name="Paige, Judi" userId="8877ca70-2753-47e6-94dc-e416309bcd8d" providerId="ADAL" clId="{327B69AA-3E97-400F-8227-BDD923428475}" dt="2022-03-23T15:56:30.954" v="72" actId="947"/>
        <pc:sldMkLst>
          <pc:docMk/>
          <pc:sldMk cId="0" sldId="381"/>
        </pc:sldMkLst>
        <pc:spChg chg="mod">
          <ac:chgData name="Paige, Judi" userId="8877ca70-2753-47e6-94dc-e416309bcd8d" providerId="ADAL" clId="{327B69AA-3E97-400F-8227-BDD923428475}" dt="2022-03-23T15:56:30.954" v="72" actId="947"/>
          <ac:spMkLst>
            <pc:docMk/>
            <pc:sldMk cId="0" sldId="381"/>
            <ac:spMk id="91138" creationId="{66863360-8218-4F9C-99FE-9BE85325DE12}"/>
          </ac:spMkLst>
        </pc:spChg>
      </pc:sldChg>
      <pc:sldChg chg="modSp mod">
        <pc:chgData name="Paige, Judi" userId="8877ca70-2753-47e6-94dc-e416309bcd8d" providerId="ADAL" clId="{327B69AA-3E97-400F-8227-BDD923428475}" dt="2022-03-23T15:51:35.132" v="23" actId="114"/>
        <pc:sldMkLst>
          <pc:docMk/>
          <pc:sldMk cId="0" sldId="418"/>
        </pc:sldMkLst>
        <pc:spChg chg="mod">
          <ac:chgData name="Paige, Judi" userId="8877ca70-2753-47e6-94dc-e416309bcd8d" providerId="ADAL" clId="{327B69AA-3E97-400F-8227-BDD923428475}" dt="2022-03-23T15:51:35.132" v="23" actId="114"/>
          <ac:spMkLst>
            <pc:docMk/>
            <pc:sldMk cId="0" sldId="418"/>
            <ac:spMk id="57346" creationId="{5ED238E1-E3E6-41E4-AE23-2237E43D6A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57CCCA0-48FF-49B9-A81B-A3AA031DB3AE}"/>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56684F4D-30DF-4BAD-8B6E-B450802D514D}"/>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DE87A7CF-DA4E-40B2-A46B-B171BEBFD7F4}"/>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BAD7235-1FED-4C76-86CF-CA7E8C6271BA}"/>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smtClean="0">
                <a:latin typeface="Helvetica" charset="0"/>
                <a:ea typeface="MS PGothic" charset="-128"/>
              </a:defRPr>
            </a:lvl1pPr>
          </a:lstStyle>
          <a:p>
            <a:pPr>
              <a:defRPr/>
            </a:pPr>
            <a:fld id="{15FB2A04-1989-43F8-A1CA-48ECCECD274F}"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6:59.497"/>
    </inkml:context>
    <inkml:brush xml:id="br0">
      <inkml:brushProperty name="width" value="0.035" units="cm"/>
      <inkml:brushProperty name="height" value="0.035" units="cm"/>
    </inkml:brush>
  </inkml:definitions>
  <inkml:trace contextRef="#ctx0" brushRef="#br0">0 0 24575,'16'1'0,"0"1"0,0 0 0,-1 2 0,1-1 0,-1 2 0,0 0 0,0 1 0,0 0 0,-1 1 0,0 1 0,19 14 0,16 14 0,72 70 0,-84-72 0,129 95 0,-8-6 0,-133-103-273,1-1 0,0-1 0,1-1 0,38 17 0,-49-25-6553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8.681"/>
    </inkml:context>
    <inkml:brush xml:id="br0">
      <inkml:brushProperty name="width" value="0.035" units="cm"/>
      <inkml:brushProperty name="height" value="0.035" units="cm"/>
    </inkml:brush>
  </inkml:definitions>
  <inkml:trace contextRef="#ctx0" brushRef="#br0">0 31 24575,'5'0'0,"8"0"0,6 0 0,6 0 0,4 0 0,13 0 0,5 0 0,0 0 0,-9-5 0,-4-2 0,-3 0 0,-2 2 0,0 1 0,-5 2-8191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9.374"/>
    </inkml:context>
    <inkml:brush xml:id="br0">
      <inkml:brushProperty name="width" value="0.035" units="cm"/>
      <inkml:brushProperty name="height" value="0.035" units="cm"/>
    </inkml:brush>
  </inkml:definitions>
  <inkml:trace contextRef="#ctx0" brushRef="#br0">181 1 24575,'-1'15'0,"-1"0"0,0 1 0,-6 18 0,-3 28 0,9-37 0,1 1 0,1-1 0,1 1 0,2-1 0,0 0 0,12 40 0,-12-53 0,1-1 0,0 1 0,0-1 0,1-1 0,1 1 0,0-1 0,0 1 0,1-2 0,0 1 0,1-1 0,0 0 0,0-1 0,1 0 0,0 0 0,1-1 0,13 8 0,-18-12 0,0 0 0,0 0 0,1-1 0,-1 0 0,1 0 0,-1-1 0,1 1 0,0-1 0,-1 0 0,1-1 0,0 0 0,0 1 0,-1-2 0,1 1 0,0-1 0,0 0 0,-1 0 0,1 0 0,0-1 0,-1 0 0,0 0 0,1-1 0,-1 1 0,0-1 0,0 0 0,0 0 0,5-6 0,-3 2 0,0 0 0,0-1 0,-1 0 0,0 0 0,0-1 0,-1 0 0,0 0 0,-1 0 0,0-1 0,0 1 0,-1-1 0,0 0 0,-1 0 0,2-17 0,-3 20 0,0 0 0,0-1 0,-1 1 0,0 0 0,0-1 0,-1 1 0,0-1 0,0 1 0,-1 0 0,0 0 0,0 0 0,0 0 0,-1 0 0,0 0 0,-1 1 0,1-1 0,-1 1 0,-1 0 0,1 0 0,-1 0 0,0 1 0,0 0 0,-1 0 0,1 0 0,-1 0 0,0 1 0,-1 0 0,1 0 0,-1 1 0,1 0 0,-1 0 0,0 0 0,0 1 0,0 0 0,-10-1 0,-7-2 0,0 2 0,-1 1 0,1 0 0,-47 4 0,57 0 0,-1 0 0,0 1 0,0 0 0,1 1 0,0 0 0,0 2 0,0 0 0,1 0 0,-15 10 0,22-11-94,0-1-1,0 2 0,1-1 1,0 1-1,0 0 1,1 0-1,0 0 0,0 1 1,-5 8-1,7-10-324,-9 14-6407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2.546"/>
    </inkml:context>
    <inkml:brush xml:id="br0">
      <inkml:brushProperty name="width" value="0.035" units="cm"/>
      <inkml:brushProperty name="height" value="0.035" units="cm"/>
    </inkml:brush>
  </inkml:definitions>
  <inkml:trace contextRef="#ctx0" brushRef="#br0">2 285 24575,'-1'-60'0,"3"-68"0,-1 123 0,0 1 0,0-1 0,0 1 0,1 0 0,0-1 0,0 1 0,0 0 0,1 0 0,-1 0 0,1 0 0,0 1 0,0-1 0,0 1 0,1-1 0,-1 1 0,1 0 0,0 1 0,-1-1 0,6-2 0,-4 2 0,-1 1 0,1-1 0,0 1 0,0 0 0,0 0 0,0 1 0,0 0 0,0-1 0,0 2 0,0-1 0,1 1 0,-1-1 0,0 1 0,0 1 0,0-1 0,11 3 0,-13-1 0,0 0 0,0 0 0,0 0 0,0 1 0,0-1 0,-1 1 0,1-1 0,-1 1 0,0 0 0,1 0 0,-1 0 0,-1 1 0,1-1 0,0 0 0,-1 1 0,0-1 0,1 1 0,-1-1 0,-1 1 0,1-1 0,0 1 0,-1 0 0,0-1 0,0 7 0,0 6 0,0 0 0,-1 0 0,0 0 0,-5 20 0,-6 5 0,-2-1 0,-2 0 0,-33 61 0,24-52 0,-2-15 0,23-30 0,1 0 0,-1 0 0,0 1 0,1-1 0,0 1 0,0 0 0,-3 6 0,6-10 0,0 1 0,-1 0 0,1-1 0,0 1 0,0-1 0,0 1 0,0 0 0,0-1 0,1 1 0,-1-1 0,0 1 0,1-1 0,-1 1 0,1 0 0,-1-1 0,1 0 0,0 1 0,0-1 0,0 1 0,0-1 0,0 0 0,0 0 0,0 1 0,0-1 0,0 0 0,0 0 0,1 0 0,-1 0 0,0-1 0,2 2 0,8 4 0,0-1 0,0-1 0,1 0 0,-1 0 0,1-1 0,0 0 0,-1-1 0,1-1 0,14 1 0,29 5 0,-7 1-455,1-2 0,79-2 0,-101-4-6371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2.944"/>
    </inkml:context>
    <inkml:brush xml:id="br0">
      <inkml:brushProperty name="width" value="0.035" units="cm"/>
      <inkml:brushProperty name="height" value="0.035" units="cm"/>
    </inkml:brush>
  </inkml:definitions>
  <inkml:trace contextRef="#ctx0" brushRef="#br0">0 33 24575,'5'0'0,"8"0"0,6 0 0,6 0 0,4 0 0,3 0 0,-5-6 0,4-1 0,3 0 0,0 2 0,0 1 0,0 2 0,-7 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3.818"/>
    </inkml:context>
    <inkml:brush xml:id="br0">
      <inkml:brushProperty name="width" value="0.035" units="cm"/>
      <inkml:brushProperty name="height" value="0.035" units="cm"/>
    </inkml:brush>
  </inkml:definitions>
  <inkml:trace contextRef="#ctx0" brushRef="#br0">37 71 24575,'-1'0'0,"0"0"0,0 0 0,-1 1 0,1-1 0,0 1 0,0-1 0,0 1 0,0-1 0,0 1 0,0 0 0,1 0 0,-1-1 0,0 1 0,0 0 0,0 0 0,1 0 0,-1 0 0,0 0 0,1 0 0,-1 0 0,1 0 0,-1 0 0,1 0 0,0 0 0,-1 0 0,1 0 0,0 2 0,-7 35 0,7-35 0,-4 25 0,1 0 0,2 0 0,1 0 0,1 0 0,8 52 0,-7-76 0,-1 0 0,0 0 0,1 0 0,0 0 0,0-1 0,0 1 0,1-1 0,-1 1 0,1-1 0,-1 0 0,1 0 0,0 0 0,1 0 0,-1-1 0,0 1 0,1-1 0,-1 0 0,1 0 0,0 0 0,-1 0 0,1-1 0,0 0 0,0 1 0,0-1 0,0-1 0,1 1 0,-1-1 0,0 1 0,6-2 0,-1 1 0,0-1 0,0 0 0,-1 0 0,1-1 0,-1 0 0,0-1 0,1 1 0,-1-2 0,0 1 0,-1-1 0,1-1 0,-1 1 0,10-8 0,3-5 0,-1-1 0,0-1 0,-2-1 0,0 0 0,20-32 0,-33 46 0,0-1 0,0-1 0,0 1 0,-1 0 0,0-1 0,0 0 0,-1 1 0,0-1 0,-1 0 0,0 0 0,0 0 0,0 0 0,-1 0 0,0-1 0,-1 1 0,0 0 0,0 0 0,-1 0 0,0 0 0,0 1 0,-1-1 0,-3-7 0,3 11 0,0 0 0,0 0 0,-1 1 0,1-1 0,-1 1 0,0 0 0,0 0 0,0 0 0,0 0 0,-1 1 0,1 0 0,0 0 0,-1 0 0,0 0 0,0 1 0,1 0 0,-1 0 0,0 0 0,0 1 0,-9-1 0,-10 0 0,0 1 0,-43 6 0,55-4-195,1 0 0,-1 0 0,1 1 0,0 1 0,0 0 0,-21 11 0,16-4-6631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4.708"/>
    </inkml:context>
    <inkml:brush xml:id="br0">
      <inkml:brushProperty name="width" value="0.035" units="cm"/>
      <inkml:brushProperty name="height" value="0.035" units="cm"/>
    </inkml:brush>
  </inkml:definitions>
  <inkml:trace contextRef="#ctx0" brushRef="#br0">1 1 24575,'5'0'0,"7"0"0,8 0 0,5 0 0,4 0 0,-4 5 0,-5 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5.153"/>
    </inkml:context>
    <inkml:brush xml:id="br0">
      <inkml:brushProperty name="width" value="0.035" units="cm"/>
      <inkml:brushProperty name="height" value="0.035" units="cm"/>
    </inkml:brush>
  </inkml:definitions>
  <inkml:trace contextRef="#ctx0" brushRef="#br0">0 1 24575,'6'0'0,"6"0"0,8 0 0,5 0 0,4 0 0,8 0 0,2 0 0,1 0 0,-1 0 0,-2 0 0,-8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5.943"/>
    </inkml:context>
    <inkml:brush xml:id="br0">
      <inkml:brushProperty name="width" value="0.035" units="cm"/>
      <inkml:brushProperty name="height" value="0.035" units="cm"/>
    </inkml:brush>
  </inkml:definitions>
  <inkml:trace contextRef="#ctx0" brushRef="#br0">1 1 24575,'0'5'0,"0"8"0,0 6 0,0 6 0,0 4 0,5 2 0,2 2 0,5 5 0,1 2 0,3 6 0,-1-1 0,-3-2 0,-3-3 0,1-8 0,0-10-8191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58.436"/>
    </inkml:context>
    <inkml:brush xml:id="br0">
      <inkml:brushProperty name="width" value="0.035" units="cm"/>
      <inkml:brushProperty name="height" value="0.035" units="cm"/>
    </inkml:brush>
  </inkml:definitions>
  <inkml:trace contextRef="#ctx0" brushRef="#br0">1 36 24575,'7'-1'0,"-1"0"0,1 0 0,0-1 0,0 1 0,0-1 0,-1-1 0,10-4 0,-9 4 0,0 0 0,-1 0 0,1 1 0,0 0 0,0 0 0,8 0 0,-13 2 0,0 0 0,0 0 0,-1 1 0,1-1 0,0 1 0,0 0 0,-1-1 0,1 1 0,-1 0 0,1 0 0,-1 0 0,1 0 0,-1 0 0,1 0 0,-1 0 0,0 1 0,0-1 0,0 0 0,1 1 0,-1-1 0,-1 1 0,1-1 0,0 1 0,0 0 0,0-1 0,-1 1 0,1 0 0,-1-1 0,0 1 0,1 0 0,-1 3 0,6 64 0,-6-61 0,0 6 0,0-1 0,-1 1 0,0 0 0,-1 0 0,-8 27 0,7-32 0,-1-1 0,-1 1 0,1 0 0,-1-1 0,-1 0 0,1 0 0,-1-1 0,-1 0 0,-10 11 0,-28 30 0,42-45 0,0 0 0,1 1 0,-1 0 0,1-1 0,0 1 0,0 0 0,0 0 0,0 1 0,1-1 0,-1 0 0,1 0 0,0 5 0,1-7 0,1-1 0,-1 1 0,1-1 0,-1 1 0,1-1 0,0 0 0,0 1 0,0-1 0,0 0 0,0 1 0,0-1 0,0 0 0,0 0 0,0 0 0,0 0 0,1 0 0,-1 0 0,0-1 0,1 1 0,-1 0 0,1-1 0,-1 1 0,1-1 0,-1 1 0,1-1 0,-1 0 0,1 1 0,-1-1 0,4 0 0,53 3 0,-50-3 0,40-2-78,-30 1-137,1 1 1,0 0-1,0 1 1,0 1-1,25 6 1,-23-1-6612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9:00.352"/>
    </inkml:context>
    <inkml:brush xml:id="br0">
      <inkml:brushProperty name="width" value="0.035" units="cm"/>
      <inkml:brushProperty name="height" value="0.035" units="cm"/>
    </inkml:brush>
  </inkml:definitions>
  <inkml:trace contextRef="#ctx0" brushRef="#br0">2 257 24575,'0'-28'0,"-1"7"0,1 0 0,1 0 0,1 0 0,6-31 0,-6 47 0,-1 0 0,0 0 0,1 1 0,0-1 0,0 1 0,1-1 0,-1 1 0,1 0 0,0 0 0,0 0 0,0 0 0,1 1 0,-1-1 0,1 1 0,0 0 0,0 0 0,0 0 0,0 1 0,0-1 0,1 1 0,-1 0 0,1 0 0,-1 1 0,9-3 0,-8 3 0,0 0 0,0 0 0,1 0 0,-1 1 0,0-1 0,0 1 0,0 0 0,0 1 0,0-1 0,0 1 0,0 0 0,0 1 0,0-1 0,0 1 0,8 4 0,-9-4 0,-1 1 0,0 0 0,0 0 0,0 0 0,-1 0 0,1 1 0,-1-1 0,0 1 0,0-1 0,0 1 0,0 0 0,0 0 0,-1 0 0,0 0 0,0 0 0,0 0 0,0 0 0,-1 0 0,1 8 0,1 23 0,-1-1 0,-1 0 0,-2 0 0,-9 45 0,8-69 0,-1 0 0,0-1 0,0 1 0,-1-1 0,0 0 0,-1 0 0,-10 12 0,10-13 0,0 0 0,0 0 0,1 1 0,0 0 0,0 1 0,-6 17 0,11-26 0,0 1 0,0-1 0,0 1 0,0-1 0,0 1 0,0-1 0,0 1 0,1-1 0,-1 0 0,0 1 0,1-1 0,-1 1 0,1-1 0,0 0 0,-1 1 0,1-1 0,0 0 0,0 0 0,0 0 0,0 0 0,0 1 0,0-1 0,0 0 0,0-1 0,0 1 0,0 0 0,1 0 0,-1 0 0,0-1 0,0 1 0,1-1 0,-1 1 0,1-1 0,-1 1 0,0-1 0,1 0 0,-1 0 0,1 0 0,-1 1 0,3-2 0,10 3 0,0-1 0,0 0 0,17-3 0,-20 2 0,90-3-1365,-73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00.497"/>
    </inkml:context>
    <inkml:brush xml:id="br0">
      <inkml:brushProperty name="width" value="0.035" units="cm"/>
      <inkml:brushProperty name="height" value="0.035" units="cm"/>
    </inkml:brush>
  </inkml:definitions>
  <inkml:trace contextRef="#ctx0" brushRef="#br0">309 0 24575,'1'4'0,"1"0"0,0 0 0,0-1 0,1 1 0,-1-1 0,1 0 0,-1 0 0,1 0 0,0 0 0,0 0 0,0-1 0,6 4 0,6 7 0,-8-4 0,1-1 0,-1 0 0,1-1 0,1 0 0,0 0 0,0-1 0,0 0 0,0 0 0,1-1 0,16 6 0,-22-10 0,0 1 0,-1-1 0,0 1 0,1 0 0,-1 0 0,0 0 0,0 0 0,0 0 0,0 1 0,0 0 0,3 3 0,-6-5 0,1 0 0,-1 0 0,1 0 0,-1 0 0,1-1 0,-1 1 0,0 0 0,1 0 0,-1 0 0,0 0 0,0 0 0,0 0 0,0 0 0,0 0 0,0 0 0,0 0 0,0 0 0,0 0 0,0 0 0,-1 0 0,1 0 0,0 0 0,-1 0 0,1 0 0,-1 0 0,1-1 0,-1 1 0,1 0 0,-1 0 0,1 0 0,-1-1 0,0 1 0,0 0 0,1-1 0,-1 1 0,0 0 0,0-1 0,0 1 0,0-1 0,1 0 0,-1 1 0,0-1 0,0 0 0,0 1 0,0-1 0,0 0 0,-2 0 0,-12 5 0,-1 0 0,0-1 0,0-1 0,0-1 0,-20 1 0,-88-4 0,76 0 0,29 0-151,1 2-1,-1 0 0,1 0 0,-1 2 1,1 1-1,0 0 0,0 1 1,-29 12-1,32-10-6674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9:03.427"/>
    </inkml:context>
    <inkml:brush xml:id="br0">
      <inkml:brushProperty name="width" value="0.035" units="cm"/>
      <inkml:brushProperty name="height" value="0.035" units="cm"/>
      <inkml:brushProperty name="color" value="#E71224"/>
    </inkml:brush>
  </inkml:definitions>
  <inkml:trace contextRef="#ctx0" brushRef="#br0">0 536 24575,'983'0'0,"-935"2"0,65 12 0,36 2 0,-88-19 0,1-2 0,116-25 0,-33 4 0,88-8 0,-215 30 0,-1 0 0,0-1 0,-1-1 0,0-1 0,0 0 0,0-1 0,-1-1 0,21-15 0,-10 7 0,40-19 0,-50 28 0,-1-2 0,-1 0 0,1 0 0,-2-1 0,1-1 0,-2 0 0,0-1 0,0 0 0,-1-1 0,15-24 0,-18 23 5,0-1-1,-1-1 0,-1 1 1,0-1-1,3-18 0,6-15-1395,-6 24-5435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9:05.522"/>
    </inkml:context>
    <inkml:brush xml:id="br0">
      <inkml:brushProperty name="width" value="0.035" units="cm"/>
      <inkml:brushProperty name="height" value="0.035" units="cm"/>
      <inkml:brushProperty name="color" value="#E71224"/>
    </inkml:brush>
  </inkml:definitions>
  <inkml:trace contextRef="#ctx0" brushRef="#br0">0 5368 24575,'142'2'0,"-31"0"0,121-12 0,-180 1 0,-1-2 0,-1-3 0,93-38 0,-5 2 0,-66 25 0,-31 10 0,50-11 0,172-50 0,-126 33 0,32-6 0,236-73 0,-324 91 0,77-42 0,0 0 0,53-13 0,705-329 0,-840 375 0,-37 21 0,-1-1 0,-1-3 0,-1 0 0,41-36 0,8-23 0,-5-3 0,-3-4 0,73-109 0,-80 104 0,-33 45 0,51-86 0,-50 65 0,87-173 0,-105 198 0,-2-1 0,-1-2 0,14-71 0,12-60 0,-27 124 0,-3-1 0,-1-1 0,5-101 0,-20-547 0,0 667 0,-2-1 0,-2 1 0,-1 0 0,-2 1 0,-2 0 0,-18-39 0,-16-57 0,34 89 0,-3-1 0,-1 2 0,-37-70 0,40 86 0,0-1 0,-12-39 0,15 37 0,-1 1 0,-18-33 0,0 7 0,19 35 0,0 1 0,-1 0 0,-1 0 0,-16-17 0,-39-51 0,-14-15 0,29 34 0,-5-6 0,51 68-109,0 0-100,0 0-1,1 0 1,-1-1 0,2 0-1,-6-7 1,2-5-6617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9:07.010"/>
    </inkml:context>
    <inkml:brush xml:id="br0">
      <inkml:brushProperty name="width" value="0.035" units="cm"/>
      <inkml:brushProperty name="height" value="0.035" units="cm"/>
      <inkml:brushProperty name="color" value="#E71224"/>
    </inkml:brush>
  </inkml:definitions>
  <inkml:trace contextRef="#ctx0" brushRef="#br0">95 1 24575,'0'5'0,"-6"8"0,-1 6 0,0 6 0,1 4 0,2 2 0,-4 2 0,0 0 0,-5-5 0,0-2 0,3-1 0,2 2 0,3-4-8191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9:07.996"/>
    </inkml:context>
    <inkml:brush xml:id="br0">
      <inkml:brushProperty name="width" value="0.035" units="cm"/>
      <inkml:brushProperty name="height" value="0.035" units="cm"/>
      <inkml:brushProperty name="color" value="#E71224"/>
    </inkml:brush>
  </inkml:definitions>
  <inkml:trace contextRef="#ctx0" brushRef="#br0">0 30 24575,'6'0'0,"6"0"0,8 0 0,5 0 0,3 0 0,4 0 0,0 0 0,1 0 0,-5-5 0,-2-3 0,0 1 0,1 2 0,-5 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26.329"/>
    </inkml:context>
    <inkml:brush xml:id="br0">
      <inkml:brushProperty name="width" value="0.035" units="cm"/>
      <inkml:brushProperty name="height" value="0.035" units="cm"/>
    </inkml:brush>
  </inkml:definitions>
  <inkml:trace contextRef="#ctx0" brushRef="#br0">1368 1 24575,'-12'2'0,"0"0"0,-1 1 0,1 0 0,1 1 0,-1 1 0,0 0 0,1 1 0,-13 8 0,-3 0 0,-12 4 0,-1-2 0,-1-1 0,0-2 0,-1-2 0,0-1 0,-72 5 0,-282 40 0,222-28 0,137-22 0,0-1 0,-1-2 0,-61-4 0,93 0-83,0 1 0,0-1-1,0 0 1,0 0 0,0-1-1,1 1 1,-1-1 0,-5-5-1,5 5-531,-12-8-6211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29.289"/>
    </inkml:context>
    <inkml:brush xml:id="br0">
      <inkml:brushProperty name="width" value="0.035" units="cm"/>
      <inkml:brushProperty name="height" value="0.035" units="cm"/>
    </inkml:brush>
  </inkml:definitions>
  <inkml:trace contextRef="#ctx0" brushRef="#br0">0 1 24575,'5'0'0,"5"0"0,7 0 0,4 0 0,4 0 0,2 0 0,1 0 0,0 0 0,1 0 0,-1 0 0,0 0 0,-4 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1.263"/>
    </inkml:context>
    <inkml:brush xml:id="br0">
      <inkml:brushProperty name="width" value="0.035" units="cm"/>
      <inkml:brushProperty name="height" value="0.035" units="cm"/>
    </inkml:brush>
  </inkml:definitions>
  <inkml:trace contextRef="#ctx0" brushRef="#br0">1 0 24575,'24'2'0,"0"1"0,0 1 0,0 1 0,31 11 0,44 8 0,-96-23 0,1 0 0,0-1 0,0 1 0,0 0 0,-1 1 0,1-1 0,0 1 0,-1-1 0,1 1 0,-1 0 0,0 0 0,0 1 0,0-1 0,0 1 0,0-1 0,0 1 0,-1 0 0,1 0 0,-1 0 0,4 7 0,-4-5 0,-1-1 0,0 0 0,0 1 0,0-1 0,0 1 0,-1-1 0,1 1 0,-1 0 0,0-1 0,-1 1 0,1-1 0,-1 1 0,0-1 0,0 1 0,0-1 0,-1 1 0,-3 5 0,3-5-38,-78 202-1289,71-179-5499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3.233"/>
    </inkml:context>
    <inkml:brush xml:id="br0">
      <inkml:brushProperty name="width" value="0.035" units="cm"/>
      <inkml:brushProperty name="height" value="0.035" units="cm"/>
    </inkml:brush>
  </inkml:definitions>
  <inkml:trace contextRef="#ctx0" brushRef="#br0">1 61 24575,'0'28'0,"6"50"0,-4-66 0,1-1 0,0 1 0,0-1 0,2 0 0,-1 0 0,12 19 0,-12-24 0,-1-1 0,1 0 0,0 0 0,0 0 0,0 0 0,1-1 0,0 1 0,0-1 0,0-1 0,0 1 0,1-1 0,-1 0 0,1 0 0,0 0 0,0-1 0,0 0 0,0 0 0,0 0 0,0-1 0,0 0 0,1 0 0,-1-1 0,1 1 0,-1-2 0,0 1 0,1-1 0,-1 0 0,0 0 0,1 0 0,-1-1 0,0 0 0,9-4 0,-11 3 0,-1 0 0,1 0 0,-1 0 0,0 0 0,1 0 0,-1-1 0,-1 1 0,1-1 0,-1 0 0,1 0 0,-1 0 0,0 0 0,0 0 0,-1-1 0,1 1 0,-1 0 0,0-1 0,0 1 0,-1-1 0,1 1 0,-1-1 0,0-4 0,0-17 0,0 1 0,-6-38 0,6 62 0,-1-5 0,0-1 0,0 1 0,0-1 0,-1 1 0,0 0 0,0 0 0,0 0 0,-1 0 0,0 0 0,0 0 0,-7-8 0,7 11 0,0 0 0,-1 0 0,0 0 0,1 1 0,-1-1 0,0 1 0,0 0 0,0 0 0,0 0 0,-1 1 0,1-1 0,0 1 0,-1 0 0,1 0 0,-1 1 0,1-1 0,-6 1 0,-3-1-227,-1 1-1,0 0 1,0 0-1,1 2 1,-24 4-1,19 1-6598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4.755"/>
    </inkml:context>
    <inkml:brush xml:id="br0">
      <inkml:brushProperty name="width" value="0.035" units="cm"/>
      <inkml:brushProperty name="height" value="0.035" units="cm"/>
    </inkml:brush>
  </inkml:definitions>
  <inkml:trace contextRef="#ctx0" brushRef="#br0">26 132 24575,'-2'0'0,"1"-1"0,0 1 0,-1-1 0,1 0 0,0 0 0,0 0 0,0 0 0,-1 0 0,1 0 0,0 0 0,0 0 0,0 0 0,1 0 0,-1 0 0,0-1 0,0 1 0,1 0 0,-1-1 0,1 1 0,-1 0 0,1-1 0,-1 1 0,1-1 0,0 1 0,0-1 0,0 1 0,0-2 0,-4-42 0,4 42 0,1 1 0,-1 0 0,1-1 0,0 1 0,-1-1 0,1 1 0,0 0 0,0-1 0,1 1 0,-1 0 0,0 0 0,1 0 0,-1 0 0,1 0 0,0 0 0,0 0 0,-1 1 0,1-1 0,0 1 0,1-1 0,-1 1 0,0 0 0,0-1 0,4 0 0,-5 1 0,1 1 0,0-1 0,0 1 0,0-1 0,0 1 0,-1 0 0,1-1 0,0 1 0,0 0 0,0 0 0,0 1 0,0-1 0,0 0 0,0 0 0,-1 1 0,1 0 0,0-1 0,0 1 0,0 0 0,-1 0 0,1-1 0,0 1 0,-1 1 0,1-1 0,-1 0 0,1 0 0,-1 1 0,0-1 0,0 0 0,1 1 0,-1-1 0,0 1 0,1 2 0,1 3 0,-1 0 0,1 1 0,-1-1 0,-1 1 0,1 0 0,-1 0 0,-1-1 0,1 1 0,-1 0 0,-1 0 0,1 0 0,-2 0 0,1-1 0,-1 1 0,0 0 0,0-1 0,-1 1 0,0-1 0,0 0 0,-1 0 0,0 0 0,0-1 0,-1 1 0,0-1 0,0 0 0,0 0 0,-10 7 0,-15 13-1365,20-12-5461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6.592"/>
    </inkml:context>
    <inkml:brush xml:id="br0">
      <inkml:brushProperty name="width" value="0.035" units="cm"/>
      <inkml:brushProperty name="height" value="0.035" units="cm"/>
    </inkml:brush>
  </inkml:definitions>
  <inkml:trace contextRef="#ctx0" brushRef="#br0">384 74 24575,'0'-1'0,"-1"0"0,1 0 0,-1-1 0,0 1 0,1 0 0,-1 0 0,0 0 0,0 0 0,1 0 0,-1 0 0,0 0 0,0 0 0,0 0 0,0 1 0,0-1 0,0 0 0,-1 1 0,1-1 0,0 0 0,0 1 0,0 0 0,-1-1 0,1 1 0,0 0 0,0-1 0,-1 1 0,-1 0 0,-42-5 0,40 5 0,-32-4 0,-64-16 0,-5-1 0,104 21 0,1-1 0,-1 1 0,0-1 0,0 1 0,0 0 0,0 0 0,0 0 0,0 0 0,0 0 0,0 1 0,0-1 0,0 0 0,0 1 0,0 0 0,0-1 0,0 1 0,0 0 0,1 0 0,-1 0 0,0 0 0,1 0 0,-1 0 0,0 1 0,1-1 0,0 0 0,-1 1 0,1 0 0,0-1 0,0 1 0,0-1 0,0 1 0,0 0 0,0 0 0,0 0 0,0 0 0,1-1 0,-1 1 0,1 0 0,0 0 0,-1 3 0,1 8 0,0 0 0,1 1 0,0-1 0,1 0 0,5 16 0,0 7 0,0 22 0,-3 0 0,-5 110 0,-8-140 0,3-21 0,1-19 0,5 8 0,0 1 0,1-1 0,0 0 0,-1 0 0,1 0 0,1 1 0,-1-1 0,0 0 0,1 1 0,0-1 0,0 1 0,0 0 0,3-5 0,34-38 0,-36 43 0,1 0 0,-1 0 0,0 1 0,1-1 0,-1 1 0,1 0 0,0 0 0,0 0 0,0 0 0,0 1 0,0-1 0,0 1 0,0 0 0,1 0 0,-1 1 0,0 0 0,0-1 0,6 2 0,-4-1 0,0 2 0,0-1 0,0 1 0,-1 0 0,1 0 0,0 0 0,-1 1 0,0 0 0,0 0 0,0 0 0,0 1 0,5 4 0,-3-2 0,0 1 0,0 0 0,0 1 0,-1 0 0,0 0 0,-1 0 0,0 0 0,0 1 0,-1 0 0,0 0 0,0 0 0,-1 1 0,0-1 0,-1 1 0,2 19 0,-4-23 0,-1-1 0,0 1 0,0 0 0,-1-1 0,0 0 0,0 1 0,0-1 0,0 0 0,-1 0 0,0 0 0,0 0 0,0 0 0,-1-1 0,1 0 0,-1 1 0,0-2 0,-1 1 0,1 0 0,-1-1 0,1 1 0,-1-1 0,0-1 0,-7 4 0,-11 5 0,0-1 0,0-1 0,-46 11 0,24-6-1365,27-8-5461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33.033"/>
    </inkml:context>
    <inkml:brush xml:id="br0">
      <inkml:brushProperty name="width" value="0.035" units="cm"/>
      <inkml:brushProperty name="height" value="0.035" units="cm"/>
      <inkml:brushProperty name="color" value="#E71224"/>
    </inkml:brush>
  </inkml:definitions>
  <inkml:trace contextRef="#ctx0" brushRef="#br0">1 5082 24575,'25'2'0,"0"1"0,-1 2 0,1 0 0,-1 1 0,31 13 0,-25-9 0,0-1 0,55 9 0,-29-16 0,0-2 0,-1-2 0,1-3 0,60-14 0,41-3 0,-55 11 0,0-4 0,-1-5 0,103-35 0,49-11 0,5-2 0,-217 55 0,-1-3 0,-1-1 0,0-2 0,45-30 0,-12 2 0,-18 14 0,-2-3 0,-2-1 0,74-72 0,-63 32 0,-45 55 0,0 2 0,1 0 0,27-24 0,0 8 0,1 1 0,94-51 0,-121 75 0,-2-1 0,0 0 0,0-1 0,-1-1 0,-1-1 0,-1 0 0,14-19 0,-8 11 0,0 1 0,35-30 0,-45 45 0,0 0 0,0-1 0,-1 0 0,0-1 0,0 0 0,-1 0 0,0 0 0,-1-1 0,0 0 0,0 0 0,6-17 0,-5 7 0,1 1 0,1 0 0,20-29 0,-21 36 0,-1 1 0,0-2 0,0 1 0,-1-1 0,-1 0 0,0 0 0,-1-1 0,0 1 0,-1-1 0,1-17 0,4-52 0,3 0 0,36-131 0,-27 130 0,-10 24 0,7-117 0,-4 22 0,-2 24 0,-9-202 0,-5 157 0,6 84 0,5 1 0,3 0 0,26-99 0,-6 3 0,-25 132 0,3 0 0,2 0 0,3 1 0,21-55 0,-5 26 0,-2-1 0,-5-1 0,-3-1 0,10-105 0,-23 150 0,2-1 0,2 1 0,2 0 0,25-56 0,-29 75 0,-5 9 0,1 1 0,0-1 0,1 1 0,1 0 0,-1 0 0,2 1 0,0 0 0,0 0 0,1 1 0,0 0 0,12-9 0,-7 9 0,1 0 0,0 1 0,0 1 0,1 1 0,0 0 0,0 1 0,22-6 0,92-33-1365,-119 43-5461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7.291"/>
    </inkml:context>
    <inkml:brush xml:id="br0">
      <inkml:brushProperty name="width" value="0.035" units="cm"/>
      <inkml:brushProperty name="height" value="0.035" units="cm"/>
    </inkml:brush>
  </inkml:definitions>
  <inkml:trace contextRef="#ctx0" brushRef="#br0">0 1 24575,'5'0'0,"6"0"0,5 0 0,6 0 0,3 0 0,2 0 0,5 0 0,3 0 0,4 0 0,-4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8.256"/>
    </inkml:context>
    <inkml:brush xml:id="br0">
      <inkml:brushProperty name="width" value="0.035" units="cm"/>
      <inkml:brushProperty name="height" value="0.035" units="cm"/>
    </inkml:brush>
  </inkml:definitions>
  <inkml:trace contextRef="#ctx0" brushRef="#br0">236 0 24575,'0'2'0,"-1"0"0,0 0 0,0 0 0,0-1 0,0 1 0,0 0 0,0-1 0,-1 1 0,1-1 0,0 1 0,-1-1 0,1 0 0,-1 0 0,0 1 0,1-1 0,-1 0 0,0-1 0,0 1 0,-2 1 0,-42 17 0,43-18 0,-50 17 0,21-8 0,-41 18 0,73-28 0,0 0 0,0 0 0,1 0 0,-1 0 0,0 0 0,0 0 0,0 0 0,0 0 0,0 0 0,0 0 0,0 0 0,1 0 0,-1 0 0,0 0 0,0 0 0,0 0 0,0 0 0,0 0 0,0 0 0,1 0 0,-1 0 0,0 0 0,0 0 0,0 0 0,0 0 0,0 0 0,0 0 0,0 0 0,1 1 0,-1-1 0,0 0 0,0 0 0,0 0 0,0 0 0,0 0 0,0 0 0,0 0 0,0 0 0,0 1 0,0-1 0,0 0 0,0 0 0,0 0 0,0 0 0,0 0 0,0 0 0,0 1 0,0-1 0,0 0 0,0 0 0,0 0 0,0 0 0,0 0 0,0 0 0,0 1 0,0-1 0,0 0 0,0 0 0,0 0 0,0 0 0,0 0 0,0 0 0,15 1 0,7-5 0,0-1 0,-1-1 0,1-1 0,-2-1 0,30-16 0,43-15 0,-91 38 0,-1 0 0,1 1 0,-1-1 0,1 1 0,-1-1 0,1 1 0,-1 0 0,1-1 0,-1 1 0,1 0 0,0 0 0,-1 0 0,1 0 0,-1 1 0,1-1 0,-1 0 0,1 1 0,-1-1 0,1 1 0,-1-1 0,1 1 0,-1 0 0,1 0 0,-1-1 0,0 1 0,0 0 0,1 0 0,-1 0 0,0 0 0,0 1 0,0-1 0,0 0 0,0 0 0,0 1 0,-1-1 0,1 0 0,0 1 0,-1-1 0,1 1 0,-1-1 0,1 3 0,1 7 0,0 1 0,0-1 0,-2 1 0,0 21 0,0-1 0,5 29 0,2 0 0,3 0 0,31 99 0,-40-156-136,0 0-1,1-1 1,0 1-1,0 0 1,0-1-1,0 0 1,0 1-1,1-1 0,4 5 1,7 2-6690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39.556"/>
    </inkml:context>
    <inkml:brush xml:id="br0">
      <inkml:brushProperty name="width" value="0.035" units="cm"/>
      <inkml:brushProperty name="height" value="0.035" units="cm"/>
    </inkml:brush>
  </inkml:definitions>
  <inkml:trace contextRef="#ctx0" brushRef="#br0">227 106 24575,'-18'0'0,"1"-2"0,0 0 0,-31-7 0,42 8 0,1-1 0,0 1 0,0-1 0,0 0 0,0 0 0,0 0 0,1-1 0,-1 1 0,1-1 0,-1-1 0,1 1 0,0 0 0,0-1 0,1 0 0,-1 0 0,-4-6 0,8 9 0,-1 0 0,1 0 0,-1 0 0,1 0 0,0 0 0,-1 0 0,1 0 0,0 0 0,0 0 0,0 0 0,0 0 0,0 0 0,0-1 0,0 1 0,0 0 0,0 0 0,0 0 0,0 0 0,1 0 0,-1 0 0,1 0 0,-1 0 0,0 0 0,1 0 0,0 0 0,-1 0 0,1 0 0,0 0 0,-1 1 0,1-1 0,0 0 0,0 0 0,0 1 0,-1-1 0,1 0 0,0 1 0,0-1 0,0 1 0,0-1 0,0 1 0,0 0 0,0-1 0,0 1 0,0 0 0,1 0 0,-1 0 0,0 0 0,1 0 0,3-1 0,1 0 0,-1 1 0,0-1 0,0 1 0,0 1 0,1-1 0,-1 1 0,0 0 0,5 1 0,-7 0 0,0-1 0,0 0 0,0 1 0,-1-1 0,1 1 0,0 0 0,-1 0 0,0 0 0,1 0 0,-1 0 0,0 1 0,0-1 0,0 1 0,-1-1 0,1 1 0,-1 0 0,1 0 0,0 3 0,0 0 0,0-1 0,-1 1 0,0 0 0,-1 0 0,1 1 0,-1-1 0,0 0 0,-2 12 0,0-5 0,-1-1 0,0 1 0,-1-1 0,0 1 0,-1-1 0,-1 0 0,1-1 0,-11 14 0,8-14 27,-1-2-1,-1 1 0,1-1 1,-18 12-1,-21 20-1523,33-26-5329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1.095"/>
    </inkml:context>
    <inkml:brush xml:id="br0">
      <inkml:brushProperty name="width" value="0.035" units="cm"/>
      <inkml:brushProperty name="height" value="0.035" units="cm"/>
    </inkml:brush>
  </inkml:definitions>
  <inkml:trace contextRef="#ctx0" brushRef="#br0">145 82 24575,'0'0'0,"-1"0"0,1 0 0,-1 0 0,1 0 0,0 0 0,-1 0 0,1 0 0,-1 0 0,1 0 0,-1-1 0,1 1 0,0 0 0,-1 0 0,1 0 0,-1 0 0,1-1 0,0 1 0,-1 0 0,1 0 0,0-1 0,-1 1 0,1 0 0,0-1 0,-1 1 0,1 0 0,0-1 0,0 1 0,-1 0 0,1-1 0,0 1 0,0-1 0,0 1 0,0-1 0,-1 1 0,1 0 0,0-1 0,0 1 0,0-1 0,0 1 0,0-1 0,0 1 0,0 0 0,0-1 0,0 1 0,0-1 0,1 1 0,-1-1 0,0 1 0,0 0 0,0-1 0,0 1 0,1-1 0,-1 1 0,0 0 0,0-1 0,1 1 0,-1 0 0,0-1 0,1 1 0,-1 0 0,0-1 0,1 1 0,0 0 0,20-24 0,-16 19 0,1 1 0,-1 0 0,1 1 0,1-1 0,-1 1 0,0 0 0,1 1 0,-1-1 0,1 1 0,0 1 0,13-2 0,-18 2 0,1 1 0,-1 0 0,0 0 0,1 0 0,-1 0 0,0 1 0,1-1 0,-1 0 0,0 1 0,0 0 0,0 0 0,1-1 0,-1 1 0,0 1 0,0-1 0,0 0 0,0 0 0,0 1 0,-1-1 0,1 1 0,0-1 0,-1 1 0,1 0 0,-1 0 0,1 0 0,-1 0 0,0 0 0,0 0 0,0 0 0,0 0 0,0 0 0,-1 1 0,1-1 0,0 0 0,-1 0 0,0 1 0,0-1 0,1 4 0,-2 5 0,1 0 0,-1-1 0,-1 1 0,0 0 0,0-1 0,-1 0 0,-1 1 0,1-1 0,-2 0 0,1 0 0,-9 12 0,6-10 0,-1 0 0,-1 0 0,0-1 0,0 0 0,-1 0 0,-1-1 0,1-1 0,-16 11 0,18-16 0,1 0 0,-1-1 0,0 0 0,-1-1 0,1 1 0,0-2 0,-1 1 0,-8 0 0,8-1 0,0 0 0,0 0 0,0 1 0,1 1 0,-1-1 0,-14 8 0,23-10 0,-1 0 0,0 0 0,0 1 0,1-1 0,-1 1 0,0-1 0,1 1 0,-1-1 0,0 1 0,1-1 0,-1 1 0,1-1 0,-1 1 0,1-1 0,-1 1 0,1 0 0,-1 0 0,1-1 0,0 1 0,-1 0 0,1-1 0,0 1 0,-1 2 0,13 7 0,33-1 0,12-6 0,-43-4 0,0 2 0,0-1 0,0 2 0,0 0 0,-1 0 0,1 2 0,26 9 0,-37-12 0,-1 1 0,1 0 0,0 0 0,-1 0 0,1 0 0,-1 0 0,1 0 0,-1 1 0,0-1 0,0 1 0,0 0 0,-1-1 0,1 1 0,0 0 0,-1 0 0,0 0 0,0 0 0,0 1 0,0-1 0,0 0 0,-1 0 0,1 0 0,-1 1 0,0-1 0,0 0 0,0 1 0,-1-1 0,1 0 0,-1 0 0,-1 6 0,1-4 0,-1 1 0,0-1 0,0 1 0,-1-1 0,0 0 0,1 1 0,-2-1 0,1-1 0,0 1 0,-1 0 0,0-1 0,0 0 0,-1 0 0,1 0 0,-1 0 0,-6 3 0,-94 42-1365,80-37-5461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1.620"/>
    </inkml:context>
    <inkml:brush xml:id="br0">
      <inkml:brushProperty name="width" value="0.035" units="cm"/>
      <inkml:brushProperty name="height" value="0.035" units="cm"/>
    </inkml:brush>
  </inkml:definitions>
  <inkml:trace contextRef="#ctx0" brushRef="#br0">1 48 24575,'4'0'0,"7"0"0,6 0 0,-1-4 0,3-3 0,2-3 0,2-1 0,2 2 0,-3 3-8191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2.983"/>
    </inkml:context>
    <inkml:brush xml:id="br0">
      <inkml:brushProperty name="width" value="0.035" units="cm"/>
      <inkml:brushProperty name="height" value="0.035" units="cm"/>
    </inkml:brush>
  </inkml:definitions>
  <inkml:trace contextRef="#ctx0" brushRef="#br0">20 0 24575,'-1'94'0,"3"103"0,-2-193 0,1-1 0,-1 1 0,1-1 0,0 1 0,1-1 0,-1 0 0,0 1 0,1-1 0,0 0 0,0 0 0,0 0 0,0 0 0,0 0 0,1-1 0,-1 1 0,1 0 0,-1-1 0,1 0 0,0 0 0,0 0 0,0 0 0,0 0 0,1-1 0,-1 1 0,0-1 0,1 0 0,-1 0 0,1 0 0,-1 0 0,1-1 0,-1 1 0,1-1 0,0 0 0,-1 0 0,1-1 0,-1 1 0,1-1 0,-1 1 0,1-1 0,-1 0 0,1 0 0,-1-1 0,0 1 0,1-1 0,-1 0 0,0 1 0,0-1 0,0-1 0,0 1 0,-1 0 0,1-1 0,-1 1 0,4-5 0,2-4 0,1-1 0,-2 0 0,0 0 0,0 0 0,-1-1 0,-1 0 0,0 0 0,0-1 0,-2 1 0,3-19 0,-5 27 0,0 0 0,-1 0 0,0-1 0,0 1 0,-1 0 0,1-1 0,-1 1 0,0 0 0,-1 0 0,1 0 0,-1 0 0,-4-10 0,3 12 0,1 0 0,-1-1 0,0 1 0,0 0 0,0 0 0,0 1 0,0-1 0,-1 1 0,1-1 0,-1 1 0,1 0 0,-1 1 0,0-1 0,0 0 0,0 1 0,0 0 0,0 0 0,-7 0 0,3-1-85,0 0 0,-1 1-1,1 0 1,0 1 0,0 0-1,-1 0 1,1 1 0,0 0-1,0 1 1,-1-1 0,1 1-1,1 1 1,-1 0 0,0 0-1,-10 6 1,5 2-6741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6.190"/>
    </inkml:context>
    <inkml:brush xml:id="br0">
      <inkml:brushProperty name="width" value="0.035" units="cm"/>
      <inkml:brushProperty name="height" value="0.035" units="cm"/>
    </inkml:brush>
  </inkml:definitions>
  <inkml:trace contextRef="#ctx0" brushRef="#br0">0 0 24575,'5'0'0,"5"0"0,7 0 0,5 0 0,7 0 0,4 0 0,6 0 0,0 0 0,-1 0 0,-3 0 0,-7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6.301"/>
    </inkml:context>
    <inkml:brush xml:id="br0">
      <inkml:brushProperty name="width" value="0.035" units="cm"/>
      <inkml:brushProperty name="height" value="0.035" units="cm"/>
    </inkml:brush>
  </inkml:definitions>
  <inkml:trace contextRef="#ctx0" brushRef="#br0">199 0 24575,'-4'0'0,"-16"5"0,-19 1 0,-11 4 0,2 6 0,10-1-8191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6.588"/>
    </inkml:context>
    <inkml:brush xml:id="br0">
      <inkml:brushProperty name="width" value="0.035" units="cm"/>
      <inkml:brushProperty name="height" value="0.035" units="cm"/>
    </inkml:brush>
  </inkml:definitions>
  <inkml:trace contextRef="#ctx0" brushRef="#br0">0 12 24575,'5'0'0,"5"0"0,16 0 0,13 0 0,8 0 0,6 0 0,-6-5 0,-11-1-8191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9.245"/>
    </inkml:context>
    <inkml:brush xml:id="br0">
      <inkml:brushProperty name="width" value="0.035" units="cm"/>
      <inkml:brushProperty name="height" value="0.035" units="cm"/>
    </inkml:brush>
  </inkml:definitions>
  <inkml:trace contextRef="#ctx0" brushRef="#br0">1 14 24575,'95'2'0,"104"-4"0,-162-5 0,-32 5 0,0 1 0,0 0 0,0 0 0,0 0 0,0 1 0,0-1 0,8 2 0,-12-1 0,1 1 0,-1-1 0,1 1 0,-1 0 0,1-1 0,-1 1 0,1 0 0,-1 0 0,1 0 0,-1 0 0,0 0 0,0 1 0,0-1 0,0 0 0,0 1 0,0-1 0,0 0 0,0 1 0,0-1 0,0 1 0,-1-1 0,1 1 0,-1 0 0,1-1 0,-1 1 0,0 0 0,1 1 0,1 19 0,-1 1 0,-1-1 0,-1 0 0,0 0 0,-10 43 0,4-20 0,-9 42 35,7-42-735,-3 51 0,11-73-6126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33.877"/>
    </inkml:context>
    <inkml:brush xml:id="br0">
      <inkml:brushProperty name="width" value="0.035" units="cm"/>
      <inkml:brushProperty name="height" value="0.035" units="cm"/>
      <inkml:brushProperty name="color" value="#E71224"/>
    </inkml:brush>
  </inkml:definitions>
  <inkml:trace contextRef="#ctx0" brushRef="#br0">0 0 24575,'5'0'0,"1"5"0,4 1 0,6 0 0,4-1 0,3-1 0,3-2 0,-3 3 0,-5 7 0,-11 4 0,-7 6 0,-7-2 0,-3 0 0,-5 2 0,1 2 0,3 1 0,2-4-8191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49.787"/>
    </inkml:context>
    <inkml:brush xml:id="br0">
      <inkml:brushProperty name="width" value="0.035" units="cm"/>
      <inkml:brushProperty name="height" value="0.035" units="cm"/>
    </inkml:brush>
  </inkml:definitions>
  <inkml:trace contextRef="#ctx0" brushRef="#br0">1 128 24575,'16'-3'0,"1"0"0,-1-1 0,0-1 0,0 0 0,0-2 0,-1 1 0,24-16 0,-28 17 0,4-3 0,-5 1 0,1 1 0,1 1 0,-1 0 0,1 1 0,0 0 0,0 0 0,0 1 0,22-2 0,45-6-1365,-55 6-5461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51.906"/>
    </inkml:context>
    <inkml:brush xml:id="br0">
      <inkml:brushProperty name="width" value="0.035" units="cm"/>
      <inkml:brushProperty name="height" value="0.035" units="cm"/>
    </inkml:brush>
  </inkml:definitions>
  <inkml:trace contextRef="#ctx0" brushRef="#br0">1 0 24575,'-1'70'0,"3"79"0,-1-144 0,0 0 0,0 0 0,0 0 0,0-1 0,1 1 0,0 0 0,0-1 0,0 1 0,0-1 0,1 0 0,0 0 0,0 0 0,0 0 0,0 0 0,1 0 0,-1-1 0,1 0 0,0 1 0,0-2 0,0 1 0,1 0 0,-1-1 0,0 0 0,1 0 0,0 0 0,-1 0 0,1-1 0,0 0 0,6 1 0,16 3 0,1-2 0,0-1 0,0-1 0,30-3 0,-26 1 0,-8 1 0,0-1 0,-1-1 0,1-1 0,-1-1 0,1-1 0,24-9 0,26-10 0,-74 24-37,0 0 0,0-1 1,0 1-1,0 0 0,0 0 0,-1 0 0,1 0 0,0 0 0,0 0 0,0 0 0,0-1 0,0 1 1,0 0-1,0 0 0,0 0 0,0 0 0,0 0 0,0-1 0,0 1 0,0 0 0,0 0 0,0 0 1,0 0-1,0 0 0,0-1 0,0 1 0,0 0 0,0 0 0,0 0 0,0 0 0,0 0 0,0-1 1,0 1-1,1 0 0,-1 0 0,0 0 0,-11-1-6789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52.446"/>
    </inkml:context>
    <inkml:brush xml:id="br0">
      <inkml:brushProperty name="width" value="0.035" units="cm"/>
      <inkml:brushProperty name="height" value="0.035" units="cm"/>
    </inkml:brush>
  </inkml:definitions>
  <inkml:trace contextRef="#ctx0" brushRef="#br0">0 1 24575,'0'4'0,"0"12"0,0 16 0,0 13 0,5 2 0,1-1 0,5 0 0,0-2 0,-2-5 0,-2-4 0,2-8 0,0-4 0,-2-1 0,-2-5-8191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54.444"/>
    </inkml:context>
    <inkml:brush xml:id="br0">
      <inkml:brushProperty name="width" value="0.035" units="cm"/>
      <inkml:brushProperty name="height" value="0.035" units="cm"/>
    </inkml:brush>
  </inkml:definitions>
  <inkml:trace contextRef="#ctx0" brushRef="#br0">1 129 24575,'0'-4'0,"1"1"0,0-1 0,0 0 0,0 0 0,0 1 0,1-1 0,-1 1 0,1-1 0,0 1 0,0 0 0,0 0 0,0-1 0,1 1 0,-1 1 0,1-1 0,0 0 0,-1 1 0,1-1 0,1 1 0,-1 0 0,5-3 0,10-5 0,0 1 0,35-12 0,-40 17 0,-6 1 0,0 0 0,0 1 0,0 1 0,0-1 0,0 1 0,1 0 0,-1 0 0,0 1 0,1 0 0,-1 1 0,0-1 0,0 1 0,14 4 0,-18-3 0,1-1 0,0 1 0,0 0 0,-1 1 0,1-1 0,-1 1 0,0-1 0,0 1 0,0 0 0,0 0 0,0 1 0,0-1 0,-1 1 0,0-1 0,0 1 0,0 0 0,0-1 0,0 1 0,-1 0 0,0 0 0,0 0 0,0 1 0,0-1 0,0 0 0,-1 5 0,0-6 0,1 0 0,-1 0 0,-1 1 0,1-1 0,0 0 0,-1 1 0,0-1 0,0 0 0,0 0 0,0 0 0,0 0 0,0 0 0,-1 0 0,0 0 0,1 0 0,-1-1 0,0 1 0,-3 2 0,-5 5 0,0-1 0,0-1 0,-16 10 0,18-13 0,1-1 0,0 1 0,1 0 0,-1 1 0,1-1 0,0 1 0,0 1 0,1-1 0,-8 12 0,12-17 0,1 0 0,-1 1 0,0-1 0,1 0 0,-1 1 0,1-1 0,0 0 0,-1 1 0,1-1 0,0 0 0,0 1 0,0-1 0,0 0 0,0 1 0,0-1 0,0 0 0,1 1 0,-1-1 0,0 0 0,1 1 0,-1-1 0,1 0 0,-1 1 0,1-1 0,0 0 0,0 0 0,-1 0 0,1 0 0,0 0 0,0 0 0,0 0 0,0 0 0,0 0 0,0 0 0,0 0 0,1-1 0,-1 1 0,0 0 0,0-1 0,2 1 0,7 3 0,1-1 0,-1 0 0,1-1 0,15 2 0,5 1 0,-27-4 0,0 0 0,0 1 0,-1 0 0,1 0 0,-1 0 0,1 0 0,-1 0 0,0 1 0,0-1 0,0 1 0,0 0 0,0 0 0,-1 0 0,1 0 0,-1 1 0,0-1 0,0 1 0,0-1 0,0 1 0,-1 0 0,1 0 0,-1-1 0,0 1 0,0 0 0,0 6 0,1 11 0,-1-1 0,0 1 0,-5 39 0,1-16 0,3-38 0,0 7 0,-1 1 0,0-1 0,-1 1 0,-5 23 0,5-33 0,0 0 0,0 0 0,0 0 0,0 0 0,0 0 0,-1 0 0,0 0 0,0-1 0,0 0 0,0 1 0,0-1 0,-1 0 0,1 0 0,-1-1 0,0 1 0,0-1 0,0 0 0,-5 2 0,-46 21-1365,39-18-5461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02.984"/>
    </inkml:context>
    <inkml:brush xml:id="br0">
      <inkml:brushProperty name="width" value="0.035" units="cm"/>
      <inkml:brushProperty name="height" value="0.035" units="cm"/>
    </inkml:brush>
  </inkml:definitions>
  <inkml:trace contextRef="#ctx0" brushRef="#br0">1444 6 24575,'-88'-2'0,"46"0"0,1 1 0,-1 2 0,-47 8 0,42 2 0,-69 27 0,85-26 0,-1-1 0,-1-1 0,0-2 0,0-1 0,-40 2 0,-32-7 0,42-2 0,-104 13 0,97-5-32,0-4 0,-82-4-1,59-2-1235,69 2-5558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05.152"/>
    </inkml:context>
    <inkml:brush xml:id="br0">
      <inkml:brushProperty name="width" value="0.035" units="cm"/>
      <inkml:brushProperty name="height" value="0.035" units="cm"/>
    </inkml:brush>
  </inkml:definitions>
  <inkml:trace contextRef="#ctx0" brushRef="#br0">1259 0 24575,'-17'1'0,"1"1"0,0 1 0,1 0 0,-1 1 0,0 0 0,1 2 0,0 0 0,-16 9 0,-112 69 0,120-67 0,0 0 0,1 2 0,1 1 0,-37 43 0,-60 100 0,-5 8 0,72-112 0,14-18 0,1 1 0,3 2 0,1 1 0,3 1 0,-26 54 0,14 7 0,5 1 0,-43 219 0,27-102 0,-9 49 0,49-204 0,-4 140 0,16-170 0,2 0 0,1 0 0,2 0 0,3-1 0,0 0 0,3 0 0,1-1 0,32 70 0,-34-86 0,-2 2 0,0-1 0,-2 1 0,6 40 0,-7-35 0,1 0 0,15 43 0,-14-58 0,1 0 0,0-1 0,1 1 0,0-2 0,12 13 0,6 9 0,-12-14 0,-3-5 0,0 1 0,-1 1 0,15 31 0,-18-30 0,2 1 0,-1-1 0,2 0 0,1-1 0,15 18 0,-14-18 0,-1 0 0,13 27 0,-19-33 0,0 1 0,0-2 0,1 1 0,0-1 0,1 0 0,0 0 0,0-1 0,1 0 0,1-1 0,13 11 0,-9-9 0,-1 1 0,0 1 0,0 0 0,-1 1 0,11 15 0,15 15 0,51 49-1365,-79-79-5461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05.248"/>
    </inkml:context>
    <inkml:brush xml:id="br0">
      <inkml:brushProperty name="width" value="0.035" units="cm"/>
      <inkml:brushProperty name="height" value="0.035" units="cm"/>
    </inkml:brush>
  </inkml:definitions>
  <inkml:trace contextRef="#ctx0" brushRef="#br0">0 1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06.054"/>
    </inkml:context>
    <inkml:brush xml:id="br0">
      <inkml:brushProperty name="width" value="0.035" units="cm"/>
      <inkml:brushProperty name="height" value="0.035" units="cm"/>
    </inkml:brush>
  </inkml:definitions>
  <inkml:trace contextRef="#ctx0" brushRef="#br0">300 0 24575,'3'1'0,"0"1"0,0-1 0,-1 1 0,1-1 0,-1 1 0,0 0 0,1 0 0,-1 0 0,0 0 0,0 1 0,0-1 0,0 0 0,-1 1 0,1 0 0,-1-1 0,3 6 0,5 6 0,0-2 0,-4-7 0,-1-1 0,0 1 0,-1 1 0,0-1 0,1 0 0,2 8 0,-6-12 0,0 0 0,1 0 0,-1-1 0,0 1 0,0 0 0,0 0 0,0 0 0,0-1 0,0 1 0,0 0 0,0 0 0,0 0 0,-1 0 0,1-1 0,0 1 0,0 0 0,-1 0 0,1 0 0,0-1 0,-1 1 0,0 0 0,0 1 0,0-1 0,-1 0 0,1 0 0,-1 0 0,1 0 0,-1-1 0,1 1 0,-1 0 0,0 0 0,1-1 0,-1 1 0,0-1 0,1 0 0,-3 1 0,-38 3 0,0-2 0,-80-6 0,23 1 0,71 2-1365,4 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07.976"/>
    </inkml:context>
    <inkml:brush xml:id="br0">
      <inkml:brushProperty name="width" value="0.035" units="cm"/>
      <inkml:brushProperty name="height" value="0.035" units="cm"/>
    </inkml:brush>
  </inkml:definitions>
  <inkml:trace contextRef="#ctx0" brushRef="#br0">0 56 24575,'722'0'0,"-677"-2"0,59-10 0,-58 5 0,57-1 0,120-5 0,23 0 0,-26 13-1365,-189 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09.551"/>
    </inkml:context>
    <inkml:brush xml:id="br0">
      <inkml:brushProperty name="width" value="0.035" units="cm"/>
      <inkml:brushProperty name="height" value="0.035" units="cm"/>
    </inkml:brush>
  </inkml:definitions>
  <inkml:trace contextRef="#ctx0" brushRef="#br0">0 1 24575,'1'10'0,"0"0"0,0 0 0,1 0 0,1 0 0,-1 0 0,2 0 0,-1 0 0,10 17 0,5 5 0,27 34 0,-14-22 0,82 104 0,1 0 0,-79-84 0,-30-52 0,1 0 0,0 0 0,1 0 0,0-1 0,1 0 0,16 17 0,-18-21 0,-1 0 0,0 0 0,0 0 0,-1 1 0,0-1 0,-1 1 0,1 0 0,-1 1 0,-1-1 0,0 0 0,0 1 0,0 0 0,-1 12 0,1-6 0,1 0 0,0-1 0,9 23 0,51 140 0,-52-149 0,0 0 0,2-1 0,1-1 0,19 28 0,-25-39 0,-1 1 0,0 0 0,-1 0 0,-1 0 0,-1 1 0,-1 0 0,0-1 0,-1 1 0,0 1 0,-2-1 0,-1 18 0,1-14 0,1 1 0,0-1 0,1 0 0,2 1 0,0-1 0,8 24 0,-3-19 0,-2 0 0,-1 0 0,-1 1 0,3 46 0,-7-61 0,1-2 0,0 1 0,1-1 0,0 0 0,0 1 0,10 16 0,-8-17 0,-1-1 0,0 1 0,-1 0 0,0 0 0,0 0 0,2 16 0,1 49-1365,-1-57-5461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3.296"/>
    </inkml:context>
    <inkml:brush xml:id="br0">
      <inkml:brushProperty name="width" value="0.035" units="cm"/>
      <inkml:brushProperty name="height" value="0.035" units="cm"/>
    </inkml:brush>
  </inkml:definitions>
  <inkml:trace contextRef="#ctx0" brushRef="#br0">1 34 24575,'0'-2'0,"0"1"0,1 0 0,0-1 0,-1 1 0,1 0 0,0-1 0,0 1 0,0 0 0,0 0 0,0-1 0,0 1 0,0 0 0,0 0 0,0 0 0,1 1 0,-1-1 0,0 0 0,1 0 0,-1 1 0,0-1 0,1 0 0,-1 1 0,1 0 0,-1-1 0,1 1 0,-1 0 0,3 0 0,49-7 0,-47 7 0,2-1 0,1 1 0,-1 0 0,1 0 0,-1 0 0,1 1 0,-1 1 0,0-1 0,1 1 0,12 6 0,-16-6 0,-1 1 0,0 0 0,0 0 0,0 0 0,-1 0 0,1 0 0,-1 1 0,0 0 0,0 0 0,0 0 0,0 0 0,-1 0 0,1 0 0,-1 1 0,0-1 0,-1 1 0,1-1 0,1 8 0,-2-5 0,0 0 0,0 0 0,0 0 0,-1 0 0,0 0 0,-1 0 0,1 0 0,-1 0 0,-1 0 0,1-1 0,-1 1 0,-1 0 0,1-1 0,-1 1 0,0-1 0,-7 11 0,-5 5 0,-1-1 0,-36 38 0,52-59 0,-1 1 0,1-1 0,-1 1 0,0-1 0,1 1 0,-1 0 0,1-1 0,-1 1 0,0 0 0,1-1 0,0 1 0,-1 0 0,1 0 0,-1 0 0,1-1 0,0 1 0,0 0 0,-1 0 0,1 0 0,0 0 0,0-1 0,0 1 0,0 0 0,0 0 0,0 0 0,0 0 0,0 0 0,0-1 0,1 1 0,-1 0 0,0 0 0,0 0 0,1 0 0,-1-1 0,0 1 0,1 0 0,-1 0 0,1-1 0,-1 1 0,1 0 0,0-1 0,-1 1 0,1-1 0,0 1 0,-1-1 0,1 1 0,0-1 0,0 1 0,-1-1 0,1 1 0,0-1 0,0 0 0,0 0 0,1 1 0,58 13 0,-42-11 0,-5 1 0,0 0 0,-1 0 0,1 2 0,-1-1 0,0 2 0,-1-1 0,1 2 0,-1-1 0,-1 2 0,16 14 0,-18-15 0,-1 0 0,0 0 0,0 1 0,-1 0 0,0 0 0,0 0 0,-1 1 0,-1 0 0,1 0 0,-2 0 0,1 1 0,-2-1 0,3 15 0,-4-16 15,0 0 0,0-1 0,-1 1 0,0 0 0,-1-1 0,0 1 0,-4 12 0,4-18-77,0 0 0,0 0 0,-1 0 0,1-1 1,-1 1-1,0 0 0,1-1 0,-1 1 0,-1-1 0,1 0 0,0 0 0,0 0 1,-1 0-1,1 0 0,-1 0 0,0-1 0,0 1 0,1-1 0,-1 0 0,0 0 1,0 0-1,0 0 0,-6 1 0,-15 1-6764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9:14.565"/>
    </inkml:context>
    <inkml:brush xml:id="br0">
      <inkml:brushProperty name="width" value="0.035" units="cm"/>
      <inkml:brushProperty name="height" value="0.035" units="cm"/>
    </inkml:brush>
  </inkml:definitions>
  <inkml:trace contextRef="#ctx0" brushRef="#br0">1 1 24575,'5'0'0,"8"0"0,6 5 0,1 7 0,2 2 0,2-1 0,3-4 0,3-2 0,-5-3-8191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06.986"/>
    </inkml:context>
    <inkml:brush xml:id="br0">
      <inkml:brushProperty name="width" value="0.035" units="cm"/>
      <inkml:brushProperty name="height" value="0.035" units="cm"/>
    </inkml:brush>
  </inkml:definitions>
  <inkml:trace contextRef="#ctx0" brushRef="#br0">1 44 24575,'49'-17'0,"-22"13"0,1 1 0,30 0 0,-33 3 0,0-1 0,-1-1 0,32-8 0,-53 9 0,-1 1 0,0-1 0,1 1 0,-1-1 0,1 1 0,-1 0 0,1 0 0,-1 0 0,1 0 0,-1 0 0,0 0 0,1 1 0,-1-1 0,1 1 0,-1 0 0,0 0 0,4 1 0,-5 0 0,1-1 0,-1 0 0,0 1 0,0-1 0,0 1 0,0 0 0,0-1 0,0 1 0,0 0 0,-1 0 0,1-1 0,0 1 0,-1 0 0,0 0 0,1 0 0,-1 0 0,0 0 0,0 0 0,0 0 0,0-1 0,0 1 0,-1 0 0,0 3 0,-23 97 0,16-76 0,2 0 0,0 1 0,-2 32 0,8 76-1365,1-112-5461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07.668"/>
    </inkml:context>
    <inkml:brush xml:id="br0">
      <inkml:brushProperty name="width" value="0.035" units="cm"/>
      <inkml:brushProperty name="height" value="0.035" units="cm"/>
    </inkml:brush>
  </inkml:definitions>
  <inkml:trace contextRef="#ctx0" brushRef="#br0">0 0 24575,'5'0'0,"6"0"0,5 0 0,6 0 0,3 0 0,2 0 0,1 0 0,0 0 0,0 0 0,1 0 0,-1 0 0,0 0 0,-1 0 0,1 0 0,-1 0 0,-4 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09.134"/>
    </inkml:context>
    <inkml:brush xml:id="br0">
      <inkml:brushProperty name="width" value="0.035" units="cm"/>
      <inkml:brushProperty name="height" value="0.035" units="cm"/>
    </inkml:brush>
  </inkml:definitions>
  <inkml:trace contextRef="#ctx0" brushRef="#br0">0 0 24575,'5'0'0,"6"0"0,6 0 0,4 0 0,4 0 0,-2 5 0,-6 6 0,-1 1 0,2-2 0,-2-2-8191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10.185"/>
    </inkml:context>
    <inkml:brush xml:id="br0">
      <inkml:brushProperty name="width" value="0.035" units="cm"/>
      <inkml:brushProperty name="height" value="0.035" units="cm"/>
    </inkml:brush>
  </inkml:definitions>
  <inkml:trace contextRef="#ctx0" brushRef="#br0">28 29 24575,'-1'0'0,"-1"1"0,1-1 0,0 1 0,0-1 0,0 1 0,0 0 0,0 0 0,-1-1 0,1 1 0,1 0 0,-1 0 0,0 0 0,0 0 0,0 0 0,0 0 0,1 0 0,-1 0 0,0 0 0,1 0 0,-1 1 0,1-1 0,-1 0 0,1 0 0,0 1 0,-1-1 0,1 0 0,0 3 0,-5 41 0,5-40 0,0 12 0,0 0 0,2 0 0,0 0 0,1 0 0,1 0 0,0-1 0,13 29 0,-16-42 0,0-1 0,0 0 0,1 0 0,-1 0 0,1 0 0,0 0 0,0 0 0,-1-1 0,1 1 0,0 0 0,0-1 0,1 0 0,-1 1 0,0-1 0,0 0 0,1 0 0,-1 0 0,0 0 0,1-1 0,-1 1 0,1-1 0,-1 1 0,1-1 0,-1 0 0,1 0 0,0 0 0,-1 0 0,1-1 0,-1 1 0,4-2 0,-2 1 0,-1 0 0,0 0 0,1 0 0,-1-1 0,0 1 0,0-1 0,0 0 0,0 0 0,0 0 0,-1 0 0,1-1 0,-1 1 0,1-1 0,-1 1 0,0-1 0,0 0 0,0 0 0,0 0 0,-1 0 0,1 0 0,1-7 0,-1 0 0,0 0 0,-1 0 0,-1-1 0,0 1 0,0 0 0,-1-1 0,0 1 0,-1 0 0,0 0 0,-1 0 0,0 0 0,0 0 0,-1 1 0,0-1 0,-1 1 0,0 0 0,0 1 0,-1-1 0,0 1 0,-1 0 0,-15-14 0,19 19-170,-1 1-1,1 0 0,-1 0 1,0 0-1,1 0 0,-1 1 1,-7-2-1,-8-1-6655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7:11.826"/>
    </inkml:context>
    <inkml:brush xml:id="br0">
      <inkml:brushProperty name="width" value="0.035" units="cm"/>
      <inkml:brushProperty name="height" value="0.035" units="cm"/>
    </inkml:brush>
  </inkml:definitions>
  <inkml:trace contextRef="#ctx0" brushRef="#br0">21 75 24575,'-4'0'0,"-2"-5"0,0-5 0,1-7 0,7 0 0,6 3 0,8 4 0,0 8 0,-2 9 0,-4 8 0,-3 7 0,-3 3 0,-7 3 0,-2 0 0,-1 1 0,-5-4 0,1-3 0,1-4-8191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00.695"/>
    </inkml:context>
    <inkml:brush xml:id="br0">
      <inkml:brushProperty name="width" value="0.035" units="cm"/>
      <inkml:brushProperty name="height" value="0.035" units="cm"/>
    </inkml:brush>
  </inkml:definitions>
  <inkml:trace contextRef="#ctx0" brushRef="#br0">195 1 24575,'-3'58'0,"-2"0"0,-25 110 0,20-123 0,3 7 0,1 0 0,3 95 0,-2 31 0,-12-4 0,-44 373 0,28-253 0,23-182 0,5 1 0,10 114 0,10-77 0,2 51 0,-1 60 0,0 24 0,-17 277 0,1-549 0,0-1 0,1 0 0,0 0 0,1 0 0,1 0 0,-1 0 0,2 0 0,0-1 0,0 0 0,1 1 0,1-1 0,-1-1 0,2 1 0,0-1 0,0 0 0,0-1 0,1 0 0,1 0 0,0 0 0,14 9 0,21 18 0,-34-26 0,0-1 0,1-1 0,1 0 0,-1 0 0,1-1 0,0-1 0,1 0 0,23 8 0,-31-13-151,-1 0-1,1 1 0,-1 0 0,1 0 1,-1 0-1,0 1 0,0-1 1,5 4-1,5 8-6674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02.205"/>
    </inkml:context>
    <inkml:brush xml:id="br0">
      <inkml:brushProperty name="width" value="0.035" units="cm"/>
      <inkml:brushProperty name="height" value="0.035" units="cm"/>
    </inkml:brush>
  </inkml:definitions>
  <inkml:trace contextRef="#ctx0" brushRef="#br0">518 1 24575,'-4'3'0,"0"1"0,-1-1 0,1-1 0,-1 1 0,1 0 0,-9 2 0,-25 17 0,21-5 0,1 1 0,1 0 0,-17 27 0,-9 10 0,-47 53 0,87-107 0,0 0 0,1 1 0,-1-1 0,0 0 0,1 0 0,-1 1 0,0-1 0,1 0 0,0 1 0,-1-1 0,1 1 0,0-1 0,-1 1 0,1-1 0,0 0 0,0 1 0,0-1 0,1 1 0,-1-1 0,0 1 0,0-1 0,1 0 0,-1 1 0,1-1 0,-1 1 0,1-1 0,0 0 0,-1 0 0,1 1 0,0-1 0,0 0 0,0 0 0,0 0 0,0 0 0,0 0 0,0 0 0,0 0 0,0 0 0,1-1 0,-1 1 0,2 0 0,7 5 0,0-1 0,1 0 0,0-1 0,14 4 0,-7-2 0,14 8 0,57 35 0,-82-45 0,-5-3 0,-1 0 0,0-1 0,1 1 0,-1 0 0,0 0 0,0 0 0,1 0 0,-1 0 0,0 0 0,0 1 0,0-1 0,0 0 0,0 0 0,-1 1 0,1-1 0,0 0 0,0 1 0,-1-1 0,1 3 0,-1-3 0,0 0 0,0 1 0,0-1 0,-1 0 0,1 0 0,0 0 0,-1 0 0,1 1 0,-1-1 0,1 0 0,-1 0 0,1 0 0,-1 0 0,0 0 0,0 0 0,1 0 0,-1 0 0,0-1 0,-1 2 0,-7 5 0,0-2 0,0 1 0,-1-1 0,-15 6 0,13-5 0,-176 89 0,157-77 0,1 1 0,1 2 0,-51 46 0,76-64 0,1 1 0,-1 0 0,1 0 0,0 0 0,0 0 0,0 0 0,0 1 0,1-1 0,-5 10 0,7-12 0,0 0 0,0 0 0,0 0 0,0 0 0,0 0 0,0 0 0,1 0 0,-1 0 0,1 0 0,-1 0 0,1-1 0,0 1 0,0 0 0,0 0 0,0 0 0,0-1 0,0 1 0,0-1 0,0 1 0,1-1 0,-1 1 0,1-1 0,-1 0 0,1 1 0,-1-1 0,1 0 0,0 0 0,3 1 0,42 25 0,82 33 0,-32-17 0,53 17 0,-136-50-1365,-7-3-5461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04.304"/>
    </inkml:context>
    <inkml:brush xml:id="br0">
      <inkml:brushProperty name="width" value="0.035" units="cm"/>
      <inkml:brushProperty name="height" value="0.035" units="cm"/>
    </inkml:brush>
  </inkml:definitions>
  <inkml:trace contextRef="#ctx0" brushRef="#br0">78 0 24575,'-4'0'0,"-42"4"0,45-4 0,-1 0 0,1 1 0,0-1 0,-1 0 0,1 1 0,0-1 0,0 1 0,-1 0 0,1-1 0,0 1 0,0 0 0,0 0 0,0 0 0,0-1 0,0 1 0,0 0 0,0 0 0,0 1 0,0-1 0,1 0 0,-1 0 0,0 0 0,1 0 0,-1 1 0,1-1 0,-1 0 0,1 1 0,-1 1 0,1-1 0,1-1 0,-1 0 0,0 0 0,1 0 0,-1 1 0,1-1 0,-1 0 0,1 0 0,-1 0 0,1 0 0,0 0 0,0 0 0,-1 0 0,1 0 0,0 0 0,0-1 0,0 1 0,0 0 0,0 0 0,0-1 0,0 1 0,0-1 0,1 1 0,-1-1 0,0 1 0,0-1 0,0 0 0,0 0 0,2 1 0,39 6 0,-40-7 0,101-2 0,-83 1 0,0-1 0,0 2 0,0 1 0,0 0 0,33 8 0,-52-9 0,0 0 0,0 1 0,0-1 0,0 0 0,-1 1 0,1-1 0,0 1 0,0-1 0,-1 1 0,1-1 0,0 1 0,-1 0 0,1-1 0,0 1 0,-1 0 0,1-1 0,-1 1 0,1 0 0,-1 0 0,0 0 0,1 0 0,-1-1 0,0 1 0,1 0 0,-1 0 0,0 0 0,0 0 0,0 0 0,0 0 0,0 0 0,0 0 0,0-1 0,0 1 0,0 0 0,0 0 0,-1 0 0,1 0 0,0 0 0,-1 0 0,1-1 0,0 1 0,-2 1 0,-24 39 0,21-34 0,-22 30 0,-3 4 0,-29 53 0,45-70 0,-18 51 0,29-69-110,0 0-1,0 0 1,-1 0 0,1 0-1,-1-1 1,-1 0-1,-5 7 1,7-8-372,-10 10-6344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04.955"/>
    </inkml:context>
    <inkml:brush xml:id="br0">
      <inkml:brushProperty name="width" value="0.035" units="cm"/>
      <inkml:brushProperty name="height" value="0.035" units="cm"/>
    </inkml:brush>
  </inkml:definitions>
  <inkml:trace contextRef="#ctx0" brushRef="#br0">1 0 24575,'5'0'0,"8"0"0,1 6 0,4 6 0,3 8 0,5-1 0,3 3 0,1-3 0,2-5 0,1-4 0,-6 1 0,-2-1 0,1 3 0,0 0 0,-3 2 0,-6-1-8191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3.804"/>
    </inkml:context>
    <inkml:brush xml:id="br0">
      <inkml:brushProperty name="width" value="0.035" units="cm"/>
      <inkml:brushProperty name="height" value="0.035" units="cm"/>
    </inkml:brush>
  </inkml:definitions>
  <inkml:trace contextRef="#ctx0" brushRef="#br0">1 67 24575,'5'0'0,"8"0"0,7 0 0,10-6 0,12-1 0,9-6 0,1 1 0,-3 1 0,-4 3 0,-4 3 0,-5 2 0,-7 2-8191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08.196"/>
    </inkml:context>
    <inkml:brush xml:id="br0">
      <inkml:brushProperty name="width" value="0.035" units="cm"/>
      <inkml:brushProperty name="height" value="0.035" units="cm"/>
    </inkml:brush>
  </inkml:definitions>
  <inkml:trace contextRef="#ctx0" brushRef="#br0">1 150 24575,'0'-5'0,"1"1"0,0 0 0,0-1 0,1 1 0,-1 0 0,1 0 0,0 0 0,0 0 0,1 0 0,-1 1 0,1-1 0,-1 1 0,1-1 0,0 1 0,0 0 0,5-3 0,64-48 0,-57 44 0,-11 8 0,0 0 0,-1 0 0,1 0 0,0 0 0,0 0 0,1 1 0,-1 0 0,0 0 0,0 0 0,1 0 0,-1 1 0,0 0 0,1 0 0,-1 0 0,0 0 0,1 1 0,-1-1 0,0 1 0,0 0 0,1 0 0,-1 1 0,0-1 0,0 1 0,0 0 0,-1 0 0,1 0 0,0 1 0,-1 0 0,1-1 0,-1 1 0,0 0 0,0 0 0,0 1 0,0-1 0,-1 1 0,1-1 0,-1 1 0,0 0 0,0 0 0,-1 0 0,1 0 0,-1 0 0,1 0 0,-1 0 0,-1 1 0,1-1 0,0 0 0,-1 1 0,0-1 0,0 0 0,-2 8 0,-4 14 0,-2-1 0,-1 0 0,-1 0 0,-1-1 0,-2 0 0,-27 40 0,-19 39 0,58-102 2,1 0-1,-1 0 1,1 0-1,-1 1 0,1-1 1,-1 0-1,1 0 1,0 0-1,0 0 1,-1 0-1,1 0 0,0 1 1,0-1-1,0 0 1,0 0-1,0 0 1,1 0-1,-1 0 0,0 1 1,0-1-1,1 0 1,-1 0-1,1 0 1,-1 0-1,1 0 0,-1 0 1,1 0-1,0 0 1,-1 0-1,1 0 1,0-1-1,0 1 0,0 0 1,0 0-1,-1-1 1,1 1-1,0 0 1,0-1-1,0 1 0,1-1 1,-1 1-1,0-1 1,0 0-1,0 1 1,0-1-1,0 0 0,0 0 1,0 0-1,1 0 1,-1 0-1,2 0 1,11 1-138,0 0 1,1-2-1,20-2 1,-18 2-763,12-1-5928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09.947"/>
    </inkml:context>
    <inkml:brush xml:id="br0">
      <inkml:brushProperty name="width" value="0.035" units="cm"/>
      <inkml:brushProperty name="height" value="0.035" units="cm"/>
    </inkml:brush>
  </inkml:definitions>
  <inkml:trace contextRef="#ctx0" brushRef="#br0">118 0 24575,'-5'0'0,"1"0"0,-1 0 0,0 1 0,1-1 0,-1 1 0,1 0 0,-1 0 0,1 1 0,0-1 0,-1 1 0,1 0 0,0 0 0,-6 4 0,5-1 0,1-1 0,-1 1 0,1 0 0,0 0 0,1 0 0,-1 1 0,1-1 0,0 1 0,-3 8 0,4-11 0,1 0 0,0 0 0,0 0 0,0 0 0,0 1 0,0-1 0,1 0 0,0 0 0,-1 1 0,1-1 0,0 0 0,0 1 0,1-1 0,-1 0 0,1 0 0,0 1 0,0-1 0,0 0 0,0 0 0,0 0 0,1 0 0,-1 0 0,1 0 0,2 3 0,4 2 0,0 1 0,1-1 0,0 0 0,0-1 0,16 9 0,17 15 0,-20-15 0,-15-13 0,-1 2 0,0-1 0,0 1 0,0 0 0,9 10 0,-14-14 0,-1 0 0,1 0 0,-1 0 0,1 0 0,-1 0 0,1 0 0,-1 0 0,0 0 0,1 1 0,-1-1 0,0 0 0,0 0 0,0 0 0,0 0 0,0 1 0,0-1 0,0 0 0,0 0 0,-1 0 0,1 0 0,0 0 0,-1 0 0,1 1 0,-1-1 0,1 0 0,-1 0 0,1 0 0,-1 0 0,0 0 0,1-1 0,-1 1 0,0 0 0,0 0 0,0 0 0,0-1 0,0 1 0,0 0 0,0-1 0,0 1 0,0-1 0,0 1 0,0-1 0,-1 1 0,-63 40-1365,42-28-5461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11.172"/>
    </inkml:context>
    <inkml:brush xml:id="br0">
      <inkml:brushProperty name="width" value="0.035" units="cm"/>
      <inkml:brushProperty name="height" value="0.035" units="cm"/>
    </inkml:brush>
  </inkml:definitions>
  <inkml:trace contextRef="#ctx0" brushRef="#br0">28 0 24575,'-1'0'0,"0"1"0,0-1 0,-1 1 0,1-1 0,0 1 0,0-1 0,0 1 0,0 0 0,0 0 0,0 0 0,0-1 0,0 1 0,0 0 0,0 0 0,0 0 0,0 0 0,1 0 0,-1 1 0,0-1 0,1 0 0,-1 0 0,1 0 0,-1 1 0,1-1 0,0 0 0,-1 0 0,1 3 0,-5 36 0,5-30 0,1 0 0,0 0 0,1 0 0,0 0 0,1 0 0,0 0 0,0-1 0,1 1 0,0-1 0,6 9 0,-7-12 0,0-1 0,1 0 0,0 0 0,-1 0 0,1 0 0,1-1 0,-1 0 0,1 0 0,-1 0 0,1 0 0,1-1 0,-1 1 0,0-1 0,1-1 0,-1 1 0,1-1 0,9 3 0,-10-4 0,0 0 0,1 0 0,-1-1 0,1 1 0,-1-1 0,1 0 0,-1-1 0,1 1 0,-1-1 0,0 0 0,1-1 0,-1 1 0,0-1 0,0 0 0,6-3 0,-7 2 0,-1 0 0,0 0 0,0 0 0,0 0 0,0-1 0,-1 1 0,1-1 0,-1 0 0,0 1 0,0-1 0,0 0 0,-1 0 0,1 0 0,-1-1 0,0 1 0,0 0 0,-1 0 0,1-1 0,-1-7 0,-2-117-1365,1 100-5461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12.988"/>
    </inkml:context>
    <inkml:brush xml:id="br0">
      <inkml:brushProperty name="width" value="0.035" units="cm"/>
      <inkml:brushProperty name="height" value="0.035" units="cm"/>
    </inkml:brush>
  </inkml:definitions>
  <inkml:trace contextRef="#ctx0" brushRef="#br0">1 120 24575,'2'0'0,"0"0"0,0 0 0,1 1 0,-1-1 0,0 1 0,0-1 0,1 1 0,-1 0 0,0-1 0,0 1 0,0 0 0,0 1 0,0-1 0,0 0 0,0 1 0,-1-1 0,1 1 0,0-1 0,-1 1 0,2 2 0,0 0 0,0 1 0,0 0 0,-1 0 0,0-1 0,0 1 0,-1 0 0,1 1 0,0 7 0,1 6 0,-2 0 0,0 0 0,-4 38 0,3-55 0,0 0 0,-1 0 0,1 1 0,0-1 0,-1 0 0,1 0 0,-1 0 0,0 1 0,0-1 0,0 0 0,0 0 0,0 0 0,0 0 0,-1-1 0,-2 4 0,4-5 0,0 0 0,0 0 0,-1 1 0,1-1 0,0 0 0,0 0 0,-1 0 0,1 0 0,0 0 0,-1 0 0,1 0 0,0 0 0,-1 0 0,1 0 0,0 0 0,0 0 0,-1 0 0,1-1 0,0 1 0,0 0 0,-1 0 0,1 0 0,0 0 0,0 0 0,-1 0 0,1-1 0,0 1 0,0 0 0,-1 0 0,1 0 0,0-1 0,0 1 0,0 0 0,0 0 0,-1-1 0,1 1 0,-7-24 0,4-3 0,0 0 0,3-48 0,0 68 0,0 1 0,1-1 0,0 0 0,0 0 0,0 1 0,1-1 0,0 0 0,1 1 0,-1 0 0,1-1 0,1 1 0,-1 1 0,1-1 0,0 0 0,0 1 0,8-8 0,-11 12 0,1-1 0,-1 1 0,1-1 0,-1 1 0,1 0 0,0-1 0,0 1 0,0 0 0,0 0 0,0 1 0,0-1 0,0 0 0,0 1 0,0-1 0,0 1 0,0-1 0,1 1 0,-1 0 0,0 0 0,0 0 0,0 0 0,0 1 0,0-1 0,1 1 0,-1-1 0,0 1 0,0-1 0,0 1 0,0 0 0,0 0 0,-1 0 0,1 0 0,0 1 0,0-1 0,-1 0 0,1 1 0,0-1 0,-1 1 0,0 0 0,1-1 0,-1 1 0,0 0 0,0 0 0,1 2 0,5 10 0,0 0 0,-1 1 0,-1 0 0,7 29 0,-7-25 0,16 74 0,-21-178 0,2 27 0,-1 49 0,0 1 0,0-1 0,1 1 0,0-1 0,0 1 0,1-1 0,0 1 0,1 0 0,0 0 0,0 1 0,10-14 0,-12 17 0,1 1 0,-1 0 0,1-1 0,0 1 0,-1 1 0,1-1 0,1 0 0,-1 1 0,0-1 0,1 1 0,-1 0 0,1 0 0,-1 0 0,1 1 0,0-1 0,0 1 0,0 0 0,0 0 0,0 0 0,0 1 0,0-1 0,0 1 0,0 0 0,0 0 0,0 1 0,0-1 0,6 2 0,-7 0 0,0-1 0,0 1 0,0 0 0,0 0 0,-1 0 0,1 0 0,0 0 0,-1 0 0,0 1 0,0-1 0,0 1 0,0 0 0,0 0 0,0 0 0,0 0 0,-1 0 0,0 0 0,1 0 0,-1 0 0,-1 0 0,1 1 0,0-1 0,0 5 0,1 11 0,-1 0 0,-1 37 0,-1-39 0,-1 81-1365,1-70-5461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13.436"/>
    </inkml:context>
    <inkml:brush xml:id="br0">
      <inkml:brushProperty name="width" value="0.035" units="cm"/>
      <inkml:brushProperty name="height" value="0.035" units="cm"/>
    </inkml:brush>
  </inkml:definitions>
  <inkml:trace contextRef="#ctx0" brushRef="#br0">0 1 24575,'0'5'0,"0"8"0,0 6 0,0 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13.830"/>
    </inkml:context>
    <inkml:brush xml:id="br0">
      <inkml:brushProperty name="width" value="0.035" units="cm"/>
      <inkml:brushProperty name="height" value="0.035" units="cm"/>
    </inkml:brush>
  </inkml:definitions>
  <inkml:trace contextRef="#ctx0" brushRef="#br0">0 0 24575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19.059"/>
    </inkml:context>
    <inkml:brush xml:id="br0">
      <inkml:brushProperty name="width" value="0.035" units="cm"/>
      <inkml:brushProperty name="height" value="0.035" units="cm"/>
    </inkml:brush>
  </inkml:definitions>
  <inkml:trace contextRef="#ctx0" brushRef="#br0">419 61 24575,'-33'-11'0,"-2"-2"0,-213-21 0,244 33 0,0 1 0,-1-1 0,1 1 0,0 0 0,-1 0 0,1 0 0,0 0 0,-1 1 0,1 0 0,0 0 0,0 0 0,-1 0 0,1 1 0,0 0 0,0 0 0,-4 2 0,6-1 0,-1 0 0,0 0 0,1 0 0,0 0 0,0 1 0,0-1 0,0 1 0,0-1 0,1 1 0,0 0 0,0-1 0,0 1 0,0 0 0,0 0 0,1 0 0,-1 0 0,1 0 0,0 4 0,0 3 0,1 61 0,-1-68 0,0 1 0,1-1 0,0 0 0,0 1 0,0-1 0,0 0 0,1 0 0,0 0 0,0 0 0,0 0 0,0 0 0,0 0 0,4 3 0,-4-6 0,0 1 0,0-1 0,0 0 0,0 0 0,1 0 0,-1 0 0,1 0 0,-1-1 0,0 1 0,1-1 0,-1 1 0,1-1 0,-1 0 0,1 0 0,-1 0 0,4-1 0,50-8 0,-27 4 0,-6 3 0,1 1 0,0 0 0,0 2 0,0 1 0,0 1 0,-1 1 0,24 6 0,-45-9 0,0-1 0,0 0 0,0 1 0,0-1 0,0 1 0,0 0 0,0 0 0,0-1 0,-1 1 0,1 0 0,0 1 0,0-1 0,-1 0 0,1 0 0,-1 1 0,1-1 0,-1 1 0,0-1 0,0 1 0,0 0 0,1-1 0,-1 1 0,-1 0 0,1 0 0,0 0 0,0 0 0,-1 0 0,1-1 0,-1 1 0,0 0 0,1 0 0,-1 1 0,0-1 0,0 0 0,0 0 0,-1 0 0,1 0 0,-1 3 0,-3 6 0,0 0 0,-1-1 0,-1 1 0,1-1 0,-13 16 0,1-1 0,13-18 0,0 0 0,0 0 0,-1-1 0,0 0 0,0 0 0,-1-1 0,0 1 0,0-1 0,0 0 0,0-1 0,-1 1 0,0-1 0,-13 5 0,3-3 0,-1-1 0,1-2 0,-1 0 0,-33 2 0,45-5 15,-1 1 0,1 0 0,0 0 0,-1 1 0,1-1 0,0 1 0,-9 5 0,12-6-102,0 1-1,1 0 1,-1 0 0,1 0-1,-1 0 1,1 0 0,0 0-1,0 1 1,0-1-1,0 1 1,0-1 0,1 1-1,-1 0 1,1 0 0,0 0-1,-2 5 1,-2 14-6739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23.667"/>
    </inkml:context>
    <inkml:brush xml:id="br0">
      <inkml:brushProperty name="width" value="0.035" units="cm"/>
      <inkml:brushProperty name="height" value="0.035" units="cm"/>
    </inkml:brush>
  </inkml:definitions>
  <inkml:trace contextRef="#ctx0" brushRef="#br0">1 1 24575,'5'0'0,"8"0"0,12 0 0,7 0 0,4 0 0,1 0 0,-1 0 0,-6 0-8191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1.846"/>
    </inkml:context>
    <inkml:brush xml:id="br0">
      <inkml:brushProperty name="width" value="0.035" units="cm"/>
      <inkml:brushProperty name="height" value="0.035" units="cm"/>
    </inkml:brush>
  </inkml:definitions>
  <inkml:trace contextRef="#ctx0" brushRef="#br0">1 1 24575,'0'11'0,"0"14"0,0 14 0,0 5 0,5 2 0,2-3 0,6-8 0,-1-5 0,-1-2 0,-3 0 0,3-5 0,-1-2 0,3-3 0,5-6 0,0-4-8191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2.611"/>
    </inkml:context>
    <inkml:brush xml:id="br0">
      <inkml:brushProperty name="width" value="0.035" units="cm"/>
      <inkml:brushProperty name="height" value="0.035" units="cm"/>
    </inkml:brush>
  </inkml:definitions>
  <inkml:trace contextRef="#ctx0" brushRef="#br0">1 83 24575,'0'3'0,"1"-1"0,-1 1 0,1-1 0,0 1 0,0-1 0,0 0 0,0 1 0,0-1 0,1 0 0,-1 0 0,1 0 0,-1 1 0,1-2 0,0 1 0,0 0 0,0 0 0,0-1 0,0 1 0,0-1 0,0 1 0,1-1 0,-1 0 0,0 0 0,1 0 0,-1 0 0,1 0 0,2 0 0,8 2 0,0 1 0,0-2 0,23 2 0,-31-3 0,-1-1 0,1 0 0,-1 0 0,1 0 0,-1-1 0,0 0 0,1 1 0,-1-2 0,0 1 0,1 0 0,-1-1 0,0 0 0,0 0 0,0 0 0,-1 0 0,1-1 0,6-5 0,-8 6 0,0-1 0,0 1 0,-1-1 0,1 0 0,-1 0 0,1 0 0,-1 0 0,0 0 0,0 0 0,0 0 0,-1 0 0,1 0 0,-1 0 0,1 0 0,-1 0 0,0-1 0,0 1 0,-1 0 0,1 0 0,-1 0 0,1 0 0,-1-1 0,0 1 0,0 0 0,-3-5 0,3 5 0,0 1 0,0 0 0,0 0 0,0-1 0,-1 1 0,1 0 0,-1 0 0,1 0 0,-1 0 0,1 0 0,-1 1 0,0-1 0,0 0 0,0 1 0,0-1 0,0 1 0,-3-2 0,3 3 0,0 0 0,0-1 0,1 1 0,-1 0 0,0 0 0,0 0 0,0 0 0,1 0 0,-1 0 0,0 1 0,0-1 0,1 0 0,-1 1 0,0 0 0,1-1 0,-1 1 0,0 0 0,-2 2 0,0 0 0,0 0 0,0 1 0,0 0 0,0 0 0,1 0 0,-1 0 0,1 1 0,0-1 0,0 1 0,1-1 0,-1 1 0,1 0 0,0 0 0,-2 10 0,0 14-1365,2-2-5461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5.197"/>
    </inkml:context>
    <inkml:brush xml:id="br0">
      <inkml:brushProperty name="width" value="0.035" units="cm"/>
      <inkml:brushProperty name="height" value="0.035" units="cm"/>
    </inkml:brush>
  </inkml:definitions>
  <inkml:trace contextRef="#ctx0" brushRef="#br0">1 251 24575,'78'-89'0,"-67"78"0,0 0 0,0 0 0,1 1 0,1 0 0,0 1 0,0 1 0,1 0 0,21-9 0,11-1 0,64-18 0,-100 33 0,0 0 0,0 1 0,1 0 0,-1 0 0,0 1 0,21 1 0,-28 0 0,0 1 0,-1 0 0,1-1 0,0 1 0,-1 0 0,1 0 0,-1 0 0,0 1 0,1-1 0,-1 1 0,0-1 0,0 1 0,0 0 0,0 0 0,0 0 0,0 0 0,0 0 0,-1 0 0,1 0 0,-1 0 0,0 1 0,1-1 0,-1 1 0,0-1 0,0 1 0,-1-1 0,1 1 0,-1 0 0,1-1 0,-1 1 0,0 4 0,4 16 0,-2-1 0,-1 1 0,-1-1 0,-1 1 0,0-1 0,-2 1 0,-1-1 0,0 0 0,-2 0 0,-1 0 0,0-1 0,-21 40 0,16-41 0,8-11 0,-1-1 0,0 0 0,0 0 0,-1 0 0,0-1 0,0 1 0,0-2 0,-1 1 0,0-1 0,-1 0 0,-14 9 0,6-4 0,0 0 0,0 1 0,1 1 0,1 0 0,0 1 0,-18 23 0,31-36 0,0 0 0,0 0 0,0 1 0,0-1 0,1 0 0,-1 1 0,0-1 0,1 0 0,-1 1 0,1-1 0,-1 1 0,1-1 0,0 1 0,0-1 0,-1 1 0,1-1 0,0 1 0,0-1 0,1 1 0,-1-1 0,0 1 0,0-1 0,1 1 0,-1-1 0,1 1 0,-1-1 0,1 1 0,0-1 0,-1 0 0,1 0 0,0 1 0,0-1 0,0 0 0,0 0 0,0 0 0,0 0 0,1 0 0,-1 0 0,0 0 0,0 0 0,1 0 0,-1-1 0,0 1 0,1 0 0,1 0 0,10 5 0,1 0 0,0 0 0,24 5 0,-25-7 0,155 45 0,-117-36 0,-30-7 0,0-1 0,42 4 0,-59-10-57,0 1 0,0 0 1,0 0-1,0 0 0,-1 0 0,1 1 0,0 0 0,0-1 0,0 1 0,-1 1 0,1-1 1,0 1-1,-1-1 0,1 1 0,-1 0 0,0 0 0,1 0 0,-1 1 0,0-1 0,-1 1 1,1 0-1,0 0 0,3 5 0,2 11-6769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42.641"/>
    </inkml:context>
    <inkml:brush xml:id="br0">
      <inkml:brushProperty name="width" value="0.035" units="cm"/>
      <inkml:brushProperty name="height" value="0.035" units="cm"/>
    </inkml:brush>
  </inkml:definitions>
  <inkml:trace contextRef="#ctx0" brushRef="#br0">1 104 24575,'46'3'0,"1"3"0,-1 1 0,-1 3 0,60 20 0,-10-4 0,-33-11 0,1-3 0,1-3 0,119 3 0,15-16 0,154 6 0,-246 13 0,-83-10 0,-1-1 0,1-1 0,1-1 0,-1-1 0,39-4 0,9-7 0,133-24 0,-170 26 0,0-1 0,-1-2 0,61-30 0,-29 12 0,-52 24 0,1-1 0,-1 0 0,0 0 0,0-1 0,-1-1 0,0 0 0,-1-1 0,1 0 0,-2-1 0,13-13 0,-3 4 120,-11 19-321,-7 14-1083,-4 2-5542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49.857"/>
    </inkml:context>
    <inkml:brush xml:id="br0">
      <inkml:brushProperty name="width" value="0.035" units="cm"/>
      <inkml:brushProperty name="height" value="0.035" units="cm"/>
    </inkml:brush>
  </inkml:definitions>
  <inkml:trace contextRef="#ctx0" brushRef="#br0">249 29 24575,'0'7'0,"-1"1"0,0 0 0,0-1 0,0 1 0,-1-1 0,-3 8 0,5-13 0,0-1 0,-1 0 0,1 1 0,-1-1 0,1 0 0,-1 0 0,1 0 0,-1 0 0,0 1 0,0-1 0,0 0 0,1 0 0,-1 0 0,0 0 0,0-1 0,0 1 0,-1 0 0,1 0 0,0-1 0,0 1 0,0 0 0,0-1 0,-1 1 0,1-1 0,0 0 0,-1 1 0,1-1 0,0 0 0,-1 0 0,1 0 0,0 0 0,-1 0 0,1 0 0,0 0 0,0 0 0,-1-1 0,1 1 0,0 0 0,-1-1 0,1 1 0,0-1 0,-2-1 0,-1 0 0,1-1 0,-1 0 0,1 0 0,0 0 0,0 0 0,0 0 0,0-1 0,1 1 0,-1-1 0,1 0 0,-3-7 0,3 7 0,0-1 0,-1 1 0,1-1 0,-1 1 0,0 0 0,0 0 0,0 1 0,-1-1 0,1 1 0,-1-1 0,-7-3 0,9 5 0,-1 1 0,1-1 0,-1 1 0,0 0 0,0 0 0,0 0 0,0 0 0,0 0 0,0 1 0,0-1 0,0 1 0,0 0 0,0 0 0,0 0 0,0 0 0,0 1 0,0-1 0,0 1 0,0 0 0,0 0 0,0 0 0,1 0 0,-1 0 0,0 1 0,1-1 0,-1 1 0,1 0 0,-1-1 0,1 1 0,0 0 0,-1 1 0,-2 3 0,3-3 0,0 0 0,0 1 0,0-1 0,1 1 0,-1-1 0,1 1 0,0 0 0,0-1 0,0 1 0,1 0 0,-1 0 0,1 0 0,0 0 0,0-1 0,0 1 0,0 0 0,1 0 0,0 0 0,0 0 0,0-1 0,0 1 0,0 0 0,1-1 0,-1 1 0,4 4 0,-1-2 0,-1 0 0,1 0 0,1 0 0,-1 0 0,1-1 0,0 0 0,0 0 0,1 0 0,-1 0 0,1-1 0,0 0 0,0 0 0,1-1 0,-1 0 0,1 0 0,0 0 0,7 2 0,-13-5 0,0 0 0,0 0 0,0 0 0,0 0 0,0 1 0,-1-1 0,1 0 0,0 1 0,0-1 0,0 1 0,-1-1 0,1 1 0,0-1 0,0 1 0,-1-1 0,1 1 0,0 0 0,-1-1 0,1 1 0,-1 0 0,1 0 0,-1-1 0,1 1 0,-1 0 0,0 0 0,1 0 0,-1 0 0,0 0 0,0-1 0,0 1 0,1 0 0,-1 0 0,0 0 0,0 0 0,0 0 0,-1 0 0,1 0 0,0 0 0,0 0 0,0-1 0,-1 3 0,-18 46 0,10-27 0,-8 26 0,9-28 0,1 1 0,1 1 0,1-1 0,-5 43 0,1-1 0,6-51 0,1 1 0,0 0 0,1 0 0,1 23 0,1-31 0,0-1 0,-1 0 0,2 0 0,-1 1 0,0-1 0,1 0 0,0 0 0,0-1 0,0 1 0,0 0 0,1-1 0,0 1 0,-1-1 0,1 0 0,0 0 0,1 0 0,-1 0 0,6 4 0,-1-3 6,0 1 0,1-1 0,-1-1 0,1 0 0,0 0-1,0 0 1,0-1 0,0 0 0,14 0 0,89-2-370,-67-2-696,-18 1-5766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5.420"/>
    </inkml:context>
    <inkml:brush xml:id="br0">
      <inkml:brushProperty name="width" value="0.035" units="cm"/>
      <inkml:brushProperty name="height" value="0.035" units="cm"/>
    </inkml:brush>
  </inkml:definitions>
  <inkml:trace contextRef="#ctx0" brushRef="#br0">262 2 24575,'-59'-1'0,"-68"2"0,123 0 0,1-1 0,-1 1 0,1 0 0,0 0 0,0 0 0,-1 0 0,1 1 0,0-1 0,0 1 0,0 0 0,0-1 0,1 1 0,-1 1 0,0-1 0,1 0 0,0 1 0,-1-1 0,1 1 0,0 0 0,0 0 0,0 0 0,1 0 0,-1 0 0,1 0 0,0 0 0,0 0 0,0 1 0,0-1 0,0 0 0,0 5 0,-1 7 0,1 0 0,0 0 0,1 1 0,1-1 0,4 22 0,-5-36 0,0 1 0,0-1 0,0 1 0,0-1 0,1 1 0,-1-1 0,1 1 0,-1-1 0,1 1 0,-1-1 0,1 0 0,0 1 0,0-1 0,-1 0 0,1 0 0,0 1 0,0-1 0,1 0 0,-1 0 0,0 0 0,0 0 0,0-1 0,1 1 0,-1 0 0,0 0 0,1-1 0,-1 1 0,0-1 0,1 1 0,-1-1 0,1 1 0,2-1 0,4 0 0,-1-1 0,1 0 0,-1 0 0,1 0 0,12-6 0,-14 5 0,0 0 0,0 1 0,-1-1 0,1 1 0,0 0 0,0 1 0,0-1 0,10 2 0,-11 1 0,0 0 0,0 0 0,0 1 0,0 0 0,-1 0 0,0 0 0,1 0 0,-1 1 0,0 0 0,-1 0 0,1 0 0,3 5 0,35 56 0,-38-59 0,0 0 0,-1 0 0,0 0 0,0 1 0,-1-1 0,1 1 0,-1 0 0,-1 0 0,1 0 0,-1 0 0,0 0 0,-1 0 0,0 0 0,0 0 0,-1 0 0,1 0 0,-1 1 0,-1-2 0,0 1 0,0 0 0,0 0 0,0 0 0,-1-1 0,-1 0 0,1 1 0,-1-1 0,0 0 0,0-1 0,0 1 0,-1-1 0,0 0 0,-7 6 0,0 0-179,0-1-1,-1 0 1,0 0 0,0-2-1,-1 0 1,-29 13 0,42-20 69,-17 8-6716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6.342"/>
    </inkml:context>
    <inkml:brush xml:id="br0">
      <inkml:brushProperty name="width" value="0.035" units="cm"/>
      <inkml:brushProperty name="height" value="0.035" units="cm"/>
    </inkml:brush>
  </inkml:definitions>
  <inkml:trace contextRef="#ctx0" brushRef="#br0">0 3 24575,'133'-2'0,"144"4"0,-274-2 0,0 0 0,0 1 0,0-1 0,0 0 0,0 1 0,0 0 0,0 0 0,0-1 0,0 2 0,0-1 0,0 0 0,0 1 0,-1-1 0,1 1 0,-1 0 0,1 0 0,-1 0 0,0 0 0,1 0 0,-1 0 0,0 1 0,-1-1 0,1 1 0,0 0 0,-1-1 0,1 1 0,-1 0 0,0 0 0,0 0 0,0 0 0,0 0 0,-1 0 0,1 0 0,-1 0 0,0 0 0,0 0 0,0 0 0,0 0 0,-1 4 0,-2 14 0,-1-1 0,0 1 0,-2-1 0,-14 35 0,9-25 0,1-6 45,-1-1-1,-24 40 0,-13 26-1542,38-64-5328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6.805"/>
    </inkml:context>
    <inkml:brush xml:id="br0">
      <inkml:brushProperty name="width" value="0.035" units="cm"/>
      <inkml:brushProperty name="height" value="0.035" units="cm"/>
    </inkml:brush>
  </inkml:definitions>
  <inkml:trace contextRef="#ctx0" brushRef="#br0">0 67 24575,'5'0'0,"8"0"0,6 0 0,6 0 0,4 0 0,3 0 0,0 0 0,1 0 0,1 0 0,4-6 0,7-6 0,1-2 0,-1-4 0,-9 1-8191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7.602"/>
    </inkml:context>
    <inkml:brush xml:id="br0">
      <inkml:brushProperty name="width" value="0.035" units="cm"/>
      <inkml:brushProperty name="height" value="0.035" units="cm"/>
    </inkml:brush>
  </inkml:definitions>
  <inkml:trace contextRef="#ctx0" brushRef="#br0">0 1 24575,'6'0'0,"6"0"0,8 0 0,5 0 0,-2 5 0,7 2 0,3 0 0,2-2 0,-1-1 0,-5-2-8191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38.128"/>
    </inkml:context>
    <inkml:brush xml:id="br0">
      <inkml:brushProperty name="width" value="0.035" units="cm"/>
      <inkml:brushProperty name="height" value="0.035" units="cm"/>
    </inkml:brush>
  </inkml:definitions>
  <inkml:trace contextRef="#ctx0" brushRef="#br0">0 1 24575,'6'0'0,"6"0"0,8 0 0,5 0 0,4 0 0,2 0 0,2 0 0,0 0 0,0 0 0,0 0 0,0 0 0,-7 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46.323"/>
    </inkml:context>
    <inkml:brush xml:id="br0">
      <inkml:brushProperty name="width" value="0.035" units="cm"/>
      <inkml:brushProperty name="height" value="0.035" units="cm"/>
    </inkml:brush>
  </inkml:definitions>
  <inkml:trace contextRef="#ctx0" brushRef="#br0">502 160 24575,'0'0'0,"18"1"0,1-2 0,0 0 0,28-6 0,-42 6 0,1-1 0,-1 1 0,0-1 0,0 0 0,0-1 0,-1 1 0,1-1 0,0 0 0,-1 0 0,0-1 0,0 1 0,0-1 0,0 0 0,0 0 0,-1 0 0,6-8 0,-6 7 0,0 0 0,-1 0 0,1 0 0,-1 0 0,0 0 0,0 0 0,-1-1 0,0 1 0,2-9 0,-3 12 0,-1 1 0,1-1 0,0 1 0,-1-1 0,1 1 0,-1-1 0,1 1 0,-1-1 0,0 1 0,0-1 0,1 1 0,-1 0 0,0-1 0,0 1 0,0 0 0,-1 0 0,1 0 0,0 0 0,0 0 0,-1 0 0,1 0 0,0 0 0,-1 1 0,1-1 0,-1 0 0,1 1 0,-1-1 0,1 1 0,-1 0 0,1-1 0,-1 1 0,0 0 0,1 0 0,-1 0 0,1 0 0,-1 0 0,-2 1 0,0-1 0,-1-1 0,1 2 0,-1-1 0,1 0 0,-1 1 0,1 0 0,0 0 0,-1 0 0,1 1 0,0-1 0,0 1 0,0 0 0,0 0 0,0 1 0,0-1 0,1 1 0,-1 0 0,-3 4 0,-2 3 0,1 0 0,0 1 0,1 1 0,-10 19 0,14-23 0,0 0 0,-1-1 0,0 1 0,-1-1 0,0 0 0,0 0 0,0 0 0,-1-1 0,0 0 0,0 0 0,0-1 0,-1 1 0,0-1 0,0-1 0,-10 6 0,12-8 0,0 0 0,0-1 0,0 0 0,0 1 0,0-2 0,-1 1 0,1-1 0,0 1 0,0-1 0,-1-1 0,1 1 0,0-1 0,0 0 0,-1 0 0,1-1 0,0 1 0,0-1 0,0 0 0,1 0 0,-1-1 0,0 0 0,-7-5 0,11 7 0,1 1 0,-1-1 0,0 1 0,0-1 0,0 1 0,1-1 0,-1 1 0,0 0 0,0-1 0,0 1 0,0 0 0,0 0 0,0 0 0,0 0 0,0 0 0,0 0 0,0 0 0,1 0 0,-1 0 0,0 0 0,0 1 0,0-1 0,0 0 0,0 1 0,0-1 0,-1 1 0,-19 20 0,19-18 0,0 0 0,-1 0 0,0 0 0,1 0 0,-1-1 0,0 1 0,0-1 0,-5 3 0,4-4-5,0 1 0,0 0 0,0-1 0,-1 0 0,1 0 0,0 0 1,-1-1-1,1 0 0,0 1 0,-1-1 0,1-1 0,-1 1 0,1-1 0,0 0 0,-1 0 0,-5-2 0,4 1 25,0-2 0,0 1-1,0-1 1,0 1 0,1-2 0,0 1 0,-1 0 0,1-1 0,-6-9-1,-5-8-279,0-1 0,2 0 0,1-1 0,-11-30 0,21 48 81,-6-15-6647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46.705"/>
    </inkml:context>
    <inkml:brush xml:id="br0">
      <inkml:brushProperty name="width" value="0.035" units="cm"/>
      <inkml:brushProperty name="height" value="0.035" units="cm"/>
    </inkml:brush>
  </inkml:definitions>
  <inkml:trace contextRef="#ctx0" brushRef="#br0">1 1 24575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57.043"/>
    </inkml:context>
    <inkml:brush xml:id="br0">
      <inkml:brushProperty name="width" value="0.035" units="cm"/>
      <inkml:brushProperty name="height" value="0.035" units="cm"/>
    </inkml:brush>
  </inkml:definitions>
  <inkml:trace contextRef="#ctx0" brushRef="#br0">33 0 24575,'-6'0'0,"-6"0"0,-2 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6.930"/>
    </inkml:context>
    <inkml:brush xml:id="br0">
      <inkml:brushProperty name="width" value="0.035" units="cm"/>
      <inkml:brushProperty name="height" value="0.035" units="cm"/>
    </inkml:brush>
  </inkml:definitions>
  <inkml:trace contextRef="#ctx0" brushRef="#br0">245 131 24575,'-8'0'0,"-2"0"0,-1 0 0,1 0 0,-1-1 0,1-1 0,-13-2 0,21 3 0,-1 0 0,1 0 0,0 0 0,0 0 0,0 0 0,0 0 0,0 0 0,0-1 0,0 1 0,0-1 0,0 0 0,1 1 0,-1-1 0,1 0 0,-1 0 0,1 0 0,0 0 0,0 0 0,0 0 0,0 0 0,0-1 0,0 1 0,0 0 0,1-1 0,-1 1 0,1 0 0,0-1 0,0-3 0,0 3 0,0 1 0,1-1 0,0 0 0,-1 0 0,1 1 0,0-1 0,0 0 0,1 1 0,-1-1 0,1 1 0,-1 0 0,1-1 0,0 1 0,-1 0 0,1 0 0,0 0 0,1 0 0,-1 0 0,0 1 0,0-1 0,1 1 0,-1-1 0,1 1 0,0 0 0,-1 0 0,1 0 0,0 0 0,-1 0 0,5 0 0,5-2 0,0 1 0,0 0 0,0 0 0,0 1 0,18 1 0,-26 0 0,-1 1 0,0-1 0,0 0 0,0 1 0,0 0 0,0 0 0,0 0 0,0 0 0,0 0 0,0 0 0,0 1 0,0 0 0,-1-1 0,1 1 0,-1 0 0,1 0 0,-1 1 0,0-1 0,4 5 0,-4-3 0,0 0 0,1 1 0,-2-1 0,1 1 0,0 0 0,-1-1 0,0 1 0,0 0 0,0 0 0,-1 0 0,0 8 0,0 0 0,-2-1 0,1 1 0,-2-1 0,1 1 0,-2-1 0,0 0 0,0 0 0,-1 0 0,-7 12 0,-7 5 0,-1-2 0,-2-1 0,-45 46 0,-84 58 0,125-110 0,24-17-30,9-9 104,12-11-1483,1-3-5417</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3:59.607"/>
    </inkml:context>
    <inkml:brush xml:id="br0">
      <inkml:brushProperty name="width" value="0.035" units="cm"/>
      <inkml:brushProperty name="height" value="0.035" units="cm"/>
    </inkml:brush>
  </inkml:definitions>
  <inkml:trace contextRef="#ctx0" brushRef="#br0">260 0 24575,'0'7'0,"2"1"0,-1-1 0,1 0 0,0 0 0,1 0 0,-1 0 0,1-1 0,1 1 0,-1-1 0,1 0 0,0 0 0,1 0 0,6 7 0,-6-7 0,1 1 0,-1 0 0,0 1 0,-1-1 0,1 1 0,-2 0 0,1 0 0,-1 0 0,4 17 0,-6-21 0,0-1 0,-1 1 0,0-1 0,0 1 0,0-1 0,0 1 0,-1-1 0,1 1 0,-1-1 0,0 1 0,0-1 0,0 1 0,0-1 0,-1 0 0,1 0 0,-1 1 0,0-1 0,0 0 0,0-1 0,0 1 0,-1 0 0,-4 4 0,3-4 0,0-1 0,0 0 0,0 0 0,0 0 0,0-1 0,0 1 0,-1-1 0,1 0 0,-1 0 0,1-1 0,0 1 0,-1-1 0,1 0 0,-1 0 0,1-1 0,-1 1 0,1-1 0,-7-2 0,-9-3 0,0-2 0,0-1 0,0 0 0,1-2 0,-27-18 0,10 6 0,31 17 0,15 6 0,16 7 0,-21-3 0,0 1 0,0 0 0,-1 0 0,0 0 0,0 0 0,0 1 0,0 0 0,-1 0 0,0 0 0,0 0 0,-1 0 0,3 10 0,17 33 0,-15-37 0,-1 1 0,-1 0 0,0 0 0,-1 1 0,0 0 0,-1-1 0,0 1 0,-1 0 0,0 19 0,-1 15 0,-8 66 0,6-110 0,1 1 0,-1-1 0,0 1 0,0-1 0,-1 0 0,1 0 0,-1 0 0,0 1 0,0-1 0,0-1 0,-1 1 0,1 0 0,-1-1 0,0 1 0,0-1 0,0 0 0,-1 0 0,1 0 0,-1 0 0,1-1 0,-1 1 0,0-1 0,0 0 0,-7 2 0,8-2 0,-1-2 0,0 1 0,1 0 0,-1-1 0,0 0 0,0 1 0,1-2 0,-1 1 0,0 0 0,0-1 0,1 1 0,-1-1 0,1 0 0,-1-1 0,0 1 0,1 0 0,0-1 0,-1 0 0,1 0 0,0 0 0,0 0 0,0 0 0,0-1 0,1 1 0,-1-1 0,1 0 0,-1 0 0,1 0 0,0 0 0,-2-4 0,-1-3-107,1-1-1,0 0 1,1 0-1,0 0 1,1 0-1,0 0 1,1-1-1,0 1 1,1-1-1,1-15 1,-1 24-76,1-25-6643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00.717"/>
    </inkml:context>
    <inkml:brush xml:id="br0">
      <inkml:brushProperty name="width" value="0.035" units="cm"/>
      <inkml:brushProperty name="height" value="0.035" units="cm"/>
    </inkml:brush>
  </inkml:definitions>
  <inkml:trace contextRef="#ctx0" brushRef="#br0">237 0 24575,'-6'0'0,"-1"6"0,0 6 0,-4 2 0,0 4 0,-4 4 0,-4 4 0,1 3 0,-3-4 0,4 0 0,-2-5 0,-3-6 0,-3-5 0,3 1 0,5-1-8191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03.080"/>
    </inkml:context>
    <inkml:brush xml:id="br0">
      <inkml:brushProperty name="width" value="0.035" units="cm"/>
      <inkml:brushProperty name="height" value="0.035" units="cm"/>
    </inkml:brush>
  </inkml:definitions>
  <inkml:trace contextRef="#ctx0" brushRef="#br0">24 102 24575,'-1'0'0,"0"-1"0,0 1 0,-1 0 0,1-1 0,0 1 0,0-1 0,0 1 0,0-1 0,0 1 0,0-1 0,0 0 0,0 0 0,0 1 0,0-1 0,1 0 0,-1 0 0,0 0 0,0 0 0,1 0 0,-1 0 0,0 0 0,1 0 0,-1 0 0,1 0 0,0 0 0,-1 0 0,1-1 0,0 1 0,0 0 0,-1 0 0,1 0 0,0-1 0,1-1 0,-2 0 0,1 1 0,0-1 0,0 0 0,1 1 0,-1-1 0,0 0 0,1 1 0,0-1 0,-1 1 0,1-1 0,0 1 0,0-1 0,1 1 0,2-4 0,-1 2 0,1 1 0,1 1 0,-1-1 0,0 1 0,0-1 0,1 1 0,0 0 0,-1 1 0,1-1 0,0 1 0,0 0 0,0 0 0,-1 0 0,1 1 0,0 0 0,8 0 0,-8 0 0,-1 1 0,0-1 0,0 1 0,0 0 0,0 0 0,0 0 0,0 0 0,0 1 0,0-1 0,0 1 0,-1 0 0,1 0 0,-1 1 0,1-1 0,-1 1 0,0-1 0,0 1 0,0 0 0,5 7 0,0 6 0,-1 0 0,-1 0 0,0 1 0,-1 0 0,-1 1 0,-1-1 0,0 0 0,-1 1 0,-1 0 0,-1 0 0,0-1 0,-1 1 0,-1 0 0,-5 18 0,4-28 0,0-1 0,0 0 0,0-1 0,-1 1 0,0-1 0,0 1 0,-1-1 0,0 0 0,0-1 0,0 1 0,-1-1 0,1 0 0,-1 0 0,-1-1 0,1 0 0,-1 0 0,-7 3 0,-1 3 0,13-9 0,0 0 0,1 0 0,-1 0 0,1 0 0,-1 0 0,1 1 0,-1-1 0,1 0 0,0 1 0,0-1 0,0 1 0,0-1 0,0 1 0,-1 1 0,2-2 0,0 0 0,0 0 0,0-1 0,0 1 0,0 0 0,0-1 0,0 1 0,0 0 0,0-1 0,0 1 0,1 0 0,-1-1 0,0 1 0,0 0 0,1-1 0,-1 1 0,1-1 0,-1 1 0,0-1 0,1 1 0,-1-1 0,1 1 0,-1-1 0,1 1 0,-1-1 0,2 1 0,5 3 0,1 0 0,0 0 0,0-1 0,1 0 0,9 2 0,24 11 0,-38-14 0,1 1 0,-1 0 0,0 0 0,0 0 0,0 1 0,0 0 0,-1-1 0,1 1 0,-1 0 0,0 1 0,-1-1 0,1 0 0,-1 1 0,1 0 0,-1-1 0,-1 1 0,1 0 0,-1 0 0,1 0 0,-2 0 0,1 0 0,0 1 0,-1-1 0,0 0 0,0 0 0,-1 0 0,1 0 0,-3 9 0,0-2 0,-1 0 0,-1-1 0,0 1 0,0-1 0,-1 0 0,0 0 0,-1 0 0,0-1 0,-1 0 0,-15 15 0,-66 55-1365,64-61-5461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06.399"/>
    </inkml:context>
    <inkml:brush xml:id="br0">
      <inkml:brushProperty name="width" value="0.035" units="cm"/>
      <inkml:brushProperty name="height" value="0.035" units="cm"/>
    </inkml:brush>
  </inkml:definitions>
  <inkml:trace contextRef="#ctx0" brushRef="#br0">13 60 24575,'1'-2'0,"0"0"0,0 0 0,0 0 0,0 0 0,0 0 0,1 0 0,-1 0 0,1 1 0,-1-1 0,1 1 0,0-1 0,-1 1 0,1-1 0,0 1 0,0 0 0,0 0 0,3-2 0,37-16 0,-38 17 0,0 0 0,0 1 0,1 0 0,-1 0 0,0 0 0,1 0 0,-1 1 0,0 0 0,1 0 0,-1 0 0,1 0 0,-1 0 0,0 1 0,1 0 0,-1 0 0,0 0 0,8 4 0,-9-2 0,0-1 0,0 1 0,0 0 0,0 0 0,-1 0 0,1 0 0,-1 0 0,0 0 0,0 1 0,0-1 0,0 1 0,-1 0 0,0-1 0,1 1 0,-1 0 0,-1 0 0,1 0 0,0 0 0,-1 0 0,0 5 0,1 0 0,-1 1 0,0 0 0,0-1 0,-1 1 0,-1-1 0,1 1 0,-1-1 0,-1 1 0,0-1 0,0 0 0,-1 0 0,0 0 0,-1-1 0,0 0 0,0 1 0,0-2 0,-1 1 0,-1-1 0,1 1 0,-1-2 0,0 1 0,-1-1 0,1 0 0,-1-1 0,-1 0 0,1 0 0,-12 5 0,9-6 0,-26 11 0,35-15 0,0 1 0,1 0 0,-1 0 0,1 0 0,-1 0 0,1 0 0,-1 0 0,1 0 0,0 0 0,0 1 0,-1-1 0,1 0 0,0 1 0,0-1 0,1 1 0,-1-1 0,-1 3 0,2-4 0,1 1 0,-1 0 0,0 0 0,0 0 0,1 0 0,-1 0 0,1 0 0,-1 0 0,1-1 0,-1 1 0,1 0 0,-1 0 0,1 0 0,0-1 0,-1 1 0,1-1 0,0 1 0,0 0 0,0-1 0,-1 1 0,1-1 0,0 1 0,0-1 0,0 0 0,0 1 0,0-1 0,0 0 0,0 0 0,0 0 0,0 0 0,-1 0 0,3 0 0,38 5 0,-38-5 0,4 0 0,0 1 0,0-1 0,0 1 0,0 1 0,-1-1 0,1 1 0,0 0 0,-1 1 0,0 0 0,1 0 0,-1 0 0,9 7 0,-11-6 0,0 0 0,0 0 0,0 1 0,-1-1 0,0 1 0,0 0 0,0 0 0,-1 0 0,1 0 0,-1 0 0,0 1 0,-1-1 0,1 0 0,-1 1 0,0 0 0,0 6 0,0-3 9,0 0 1,-1 1-1,0-1 0,0 0 0,-1 1 1,-1-1-1,1 0 0,-1 0 0,-1 1 0,0-2 1,0 1-1,-6 10 0,6-14-80,0 0 1,0 0-1,-1-1 0,0 0 0,0 1 1,0-1-1,0 0 0,-1-1 1,1 1-1,-1-1 0,0 0 0,0 0 1,0-1-1,0 1 0,-1-1 1,1 0-1,-1-1 0,1 1 0,-1-1 1,-10 1-1,-9 0-6755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08.977"/>
    </inkml:context>
    <inkml:brush xml:id="br0">
      <inkml:brushProperty name="width" value="0.035" units="cm"/>
      <inkml:brushProperty name="height" value="0.035" units="cm"/>
    </inkml:brush>
  </inkml:definitions>
  <inkml:trace contextRef="#ctx0" brushRef="#br0">41 164 24575,'0'-16'0,"-1"4"0,1 0 0,1 0 0,0 0 0,0 0 0,1 0 0,5-16 0,-6 25 0,1 0 0,-1 0 0,1 0 0,0 0 0,0 1 0,0-1 0,0 1 0,0-1 0,1 1 0,-1 0 0,1 0 0,-1 0 0,1 0 0,0 0 0,0 0 0,0 1 0,0-1 0,0 1 0,0 0 0,0 0 0,0 0 0,1 1 0,-1-1 0,0 1 0,1 0 0,-1 0 0,0 0 0,4 0 0,-1 1 0,-1 0 0,0 0 0,1 1 0,-1-1 0,0 1 0,0 1 0,0-1 0,-1 1 0,1-1 0,0 1 0,-1 1 0,0-1 0,0 0 0,0 1 0,6 6 0,4 6 0,-1 0 0,19 30 0,-26-33 0,-1 0 0,-1 0 0,0 0 0,0 1 0,-2-1 0,0 1 0,0 0 0,-1 0 0,-1 0 0,0 0 0,-1-1 0,0 1 0,-1 0 0,-1 0 0,0-1 0,-1 0 0,-7 18 0,5-23 0,0-1 0,0 1 0,0-2 0,-1 1 0,0-1 0,0 0 0,-1 0 0,0-1 0,0 0 0,0 0 0,0-1 0,-13 5 0,10-4 0,0 0 0,1 0 0,-1 1 0,1 1 0,1 0 0,-1 0 0,-11 12 0,5-1 0,9-11 0,0 0 0,0 1 0,0 0 0,1 0 0,1 0 0,-1 1 0,1 0 0,1 0 0,-5 11 0,9-19 0,0 0 0,0 1 0,1-1 0,-1 1 0,0-1 0,0 0 0,1 1 0,-1-1 0,1 0 0,-1 0 0,1 1 0,0-1 0,-1 0 0,1 0 0,0 0 0,0 0 0,0 0 0,0 0 0,0 0 0,0 0 0,0 0 0,0 0 0,0 0 0,0-1 0,1 1 0,-1 0 0,0-1 0,0 1 0,1-1 0,-1 1 0,0-1 0,1 0 0,-1 0 0,0 0 0,2 1 0,56 3 0,-53-4 0,29 2 62,51 9 0,-8 0-1551,-50-9-5337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10.313"/>
    </inkml:context>
    <inkml:brush xml:id="br0">
      <inkml:brushProperty name="width" value="0.035" units="cm"/>
      <inkml:brushProperty name="height" value="0.035" units="cm"/>
    </inkml:brush>
  </inkml:definitions>
  <inkml:trace contextRef="#ctx0" brushRef="#br0">382 3576 24575,'9'-1'0,"0"0"0,-1-1 0,1 0 0,-1 0 0,1-1 0,-1 0 0,0-1 0,0 1 0,0-2 0,10-6 0,7-6 0,38-34 0,-53 40 0,-1-1 0,0 0 0,0-1 0,-1 1 0,-1-2 0,0 1 0,-1-1 0,0 0 0,-1-1 0,3-15 0,15-35 0,-20 57 0,72-191 0,-65 165 0,-1-1 0,-1 0 0,4-71 0,-10 29 0,-3 0 0,-16-113 0,8 138 0,-2 0 0,-2 1 0,-2 1 0,-33-74 0,-26-30 0,-106-164 0,108 194 0,-66-158 0,37 71 0,84 175 0,2 0 0,1 0 0,2-1 0,2-1 0,1 0 0,2 0 0,-3-50 0,-2 7 0,-1-23 0,13-291 0,0 388-76,1-1 1,0 1-1,0 0 0,1 0 0,0-1 0,0 1 0,0 0 0,1 0 1,0 1-1,1-1 0,-1 1 0,1-1 0,0 1 0,1 0 1,0 1-1,0-1 0,8-6 0,0-1-6750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10.997"/>
    </inkml:context>
    <inkml:brush xml:id="br0">
      <inkml:brushProperty name="width" value="0.035" units="cm"/>
      <inkml:brushProperty name="height" value="0.035" units="cm"/>
    </inkml:brush>
  </inkml:definitions>
  <inkml:trace contextRef="#ctx0" brushRef="#br0">286 1 24575,'-5'0'0,"-8"0"0,-6 0 0,-6 0 0,-4 0 0,-3 5 0,0 8 0,4 6 0,2 0 0,0-2 0,-1-6 0,4-3-8191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2:04:11.696"/>
    </inkml:context>
    <inkml:brush xml:id="br0">
      <inkml:brushProperty name="width" value="0.035" units="cm"/>
      <inkml:brushProperty name="height" value="0.035" units="cm"/>
    </inkml:brush>
  </inkml:definitions>
  <inkml:trace contextRef="#ctx0" brushRef="#br0">0 0 24575,'6'0'0,"6"0"0,2 6 0,3 6 0,5 13 0,-1 7 0,0 4 0,-2 1 0,-5-1 0,0 0 0,-2-2 0,3-6 0,-2-3 0,-2-5-8191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4T11:58:48.235"/>
    </inkml:context>
    <inkml:brush xml:id="br0">
      <inkml:brushProperty name="width" value="0.035" units="cm"/>
      <inkml:brushProperty name="height" value="0.035" units="cm"/>
    </inkml:brush>
  </inkml:definitions>
  <inkml:trace contextRef="#ctx0" brushRef="#br0">68 249 24575,'-1'-1'0,"-1"0"0,0 1 0,1-1 0,-1 0 0,1 0 0,0 0 0,-1 0 0,1 0 0,0 0 0,-1 0 0,1 0 0,0-1 0,0 1 0,0 0 0,0-1 0,0 1 0,1-1 0,-1 1 0,0-1 0,1 0 0,-1 1 0,1-1 0,-1 0 0,1 1 0,0-1 0,0 0 0,0-2 0,-5-49 0,6 45 0,0 0 0,1 1 0,0-1 0,0 0 0,0 1 0,1-1 0,0 1 0,1 0 0,0 0 0,0 0 0,0 0 0,1 1 0,0 0 0,0 0 0,1 0 0,-1 0 0,1 1 0,12-8 0,-15 11 0,0-1 0,1 1 0,-1 0 0,1 0 0,0 1 0,0-1 0,0 1 0,-1 0 0,1 0 0,0 0 0,1 0 0,-1 1 0,0-1 0,0 1 0,0 0 0,0 1 0,0-1 0,0 1 0,0-1 0,0 1 0,0 0 0,0 1 0,0-1 0,0 1 0,-1 0 0,1 0 0,-1 0 0,1 0 0,-1 0 0,0 1 0,0 0 0,0-1 0,0 1 0,0 0 0,0 1 0,-1-1 0,3 5 0,0 0 0,0 0 0,-1 0 0,0 0 0,0 1 0,-1-1 0,0 1 0,0 0 0,-1 0 0,0 0 0,-1 1 0,0-1 0,-1 0 0,0 1 0,0-1 0,-1 0 0,0 0 0,0 1 0,-1-1 0,0 0 0,-1 0 0,0-1 0,-6 13 0,-9 14 0,-1-1 0,-2-1 0,-1-1 0,-28 32 0,3-3 0,-40 56 0,86-116 0,0-1 0,1 0 0,-1 1 0,1-1 0,-1 0 0,1 1 0,0-1 0,-1 1 0,1-1 0,-1 1 0,1-1 0,0 1 0,-1-1 0,1 1 0,0-1 0,-1 1 0,1-1 0,0 1 0,0-1 0,0 1 0,0 0 0,-1-1 0,1 1 0,0-1 0,0 1 0,0 0 0,0-1 0,0 1 0,1-1 0,-1 1 0,0 0 0,0-1 0,0 1 0,0-1 0,1 1 0,-1-1 0,0 1 0,0 0 0,1-1 0,-1 1 0,0-1 0,1 0 0,-1 1 0,1-1 0,-1 1 0,1-1 0,-1 0 0,1 1 0,-1-1 0,1 0 0,-1 1 0,1-1 0,-1 0 0,1 0 0,-1 1 0,1-1 0,0 0 0,-1 0 0,1 0 0,0 0 0,47 1 0,-36-2 0,-4 1-40,22-2-126,0 1 1,1 1-1,-1 2 0,0 1 1,0 2-1,0 1 1,40 13-1,-43-8-6660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2650461-F8FA-4EC9-961B-07ADBB023C1C}"/>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80E5BD76-7D57-4BB9-B88E-0E6DC0CDF863}"/>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E5272630-4094-4E90-A63E-0495C021B59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63F933E7-8229-4DE7-9E50-6467D80561B1}"/>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BE11052-68AA-4FFB-BCC0-9A147F9D34FD}"/>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22CD8673-A829-446C-9245-DC4B35A5D770}"/>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smtClean="0">
                <a:latin typeface="Times New Roman" charset="0"/>
                <a:ea typeface="MS PGothic" charset="-128"/>
              </a:defRPr>
            </a:lvl1pPr>
          </a:lstStyle>
          <a:p>
            <a:pPr>
              <a:defRPr/>
            </a:pPr>
            <a:fld id="{690704E8-AF53-4555-9777-1ADF916834F9}"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145F13D-850B-4ECD-9C54-CC94AB539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46B475-1E8C-4550-ADF8-00CA85A1A0DB}"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19B6270F-5D7E-4AAA-BF78-BAA8346E915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37E5F964-17B3-45FA-9C56-980A570697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82DC06A2-6609-45C8-BDEC-A716F778D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B62495-4ED4-41CA-BD1C-15D6C682AAAD}"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B340B1FD-4D5A-405F-BAC9-0F32DCF3A4B7}"/>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9FBEA20-FF0E-408A-AFC5-16ED6CDFE7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89F2254-CEAC-49B1-BE0A-D6CB96F43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D41B5E-17FB-4D46-9362-847B144758B3}"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4B1FD14C-9281-442C-8C41-64B3BE63764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594DEA45-1A08-4C66-97F7-6168200CE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100"/>
              </a:lnSpc>
              <a:spcBef>
                <a:spcPts val="0"/>
              </a:spcBef>
              <a:spcAft>
                <a:spcPts val="0"/>
              </a:spcAft>
              <a:buFont typeface="Wingdings" panose="05000000000000000000" pitchFamily="2" charset="2"/>
              <a:buChar char="ü"/>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برای اطمینان از اینکه بن‌بست (</a:t>
            </a:r>
            <a:r>
              <a:rPr lang="en-US" sz="1800" dirty="0">
                <a:solidFill>
                  <a:srgbClr val="1F1F1F"/>
                </a:solidFill>
                <a:effectLst/>
                <a:latin typeface="Arial" panose="020B0604020202020204" pitchFamily="34" charset="0"/>
                <a:ea typeface="Times New Roman" panose="02020603050405020304" pitchFamily="18" charset="0"/>
              </a:rPr>
              <a:t>Deadlock</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هرگز رخ نمی‌دهد، سیستم می‌تواند از یک طرح پیشگیری از بن‌بست (</a:t>
            </a:r>
            <a:r>
              <a:rPr lang="en-US" sz="1800" dirty="0">
                <a:solidFill>
                  <a:srgbClr val="1F1F1F"/>
                </a:solidFill>
                <a:effectLst/>
                <a:latin typeface="Arial" panose="020B0604020202020204" pitchFamily="34" charset="0"/>
                <a:ea typeface="Times New Roman" panose="02020603050405020304" pitchFamily="18" charset="0"/>
              </a:rPr>
              <a:t>Deadlock Prevention</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یا اجتناب از بن‌بست (</a:t>
            </a:r>
            <a:r>
              <a:rPr lang="en-US" sz="1800" dirty="0">
                <a:solidFill>
                  <a:srgbClr val="1F1F1F"/>
                </a:solidFill>
                <a:effectLst/>
                <a:latin typeface="Arial" panose="020B0604020202020204" pitchFamily="34" charset="0"/>
                <a:ea typeface="Times New Roman" panose="02020603050405020304" pitchFamily="18" charset="0"/>
              </a:rPr>
              <a:t>Deadlock Avoidance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استفاده 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742950" marR="0" lvl="1" indent="-285750" algn="r" rtl="1">
              <a:lnSpc>
                <a:spcPts val="2100"/>
              </a:lnSpc>
              <a:spcBef>
                <a:spcPts val="0"/>
              </a:spcBef>
              <a:spcAft>
                <a:spcPts val="0"/>
              </a:spcAf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پیشگیری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بن‌بست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مجموعه‌ای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روش‌ها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برای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اطمینان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حداقل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یکی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شرایط</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لازم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بخش</a:t>
            </a:r>
            <a:r>
              <a:rPr lang="en-US" sz="1800" dirty="0">
                <a:effectLst/>
                <a:latin typeface="Times New Roman" panose="02020603050405020304" pitchFamily="18" charset="0"/>
                <a:ea typeface="Times New Roman" panose="02020603050405020304" pitchFamily="18" charset="0"/>
              </a:rPr>
              <a:t>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۸.</a:t>
            </a:r>
            <a:r>
              <a:rPr lang="en-US" sz="1800" dirty="0">
                <a:effectLst/>
                <a:latin typeface="Times New Roman" panose="02020603050405020304" pitchFamily="18" charset="0"/>
                <a:ea typeface="Times New Roman" panose="02020603050405020304" pitchFamily="18" charset="0"/>
              </a:rPr>
              <a:t>۳.۱)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برقرار نباشد، ارائه می‌دهد.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روش‌ها</a:t>
            </a:r>
            <a:r>
              <a:rPr lang="en-US" sz="1800" dirty="0">
                <a:effectLst/>
                <a:latin typeface="Times New Roman" panose="02020603050405020304" pitchFamily="18" charset="0"/>
                <a:ea typeface="Times New Roman" panose="02020603050405020304" pitchFamily="18" charset="0"/>
              </a:rPr>
              <a:t> با </a:t>
            </a:r>
            <a:r>
              <a:rPr lang="en-US" sz="1800" dirty="0" err="1">
                <a:effectLst/>
                <a:latin typeface="Times New Roman" panose="02020603050405020304" pitchFamily="18" charset="0"/>
                <a:ea typeface="Times New Roman" panose="02020603050405020304" pitchFamily="18" charset="0"/>
              </a:rPr>
              <a:t>محدود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کردن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نحوه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درخواست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منابع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بن‌بست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جلوگیری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می‌کنند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بخش</a:t>
            </a:r>
            <a:r>
              <a:rPr lang="en-US" sz="1800" dirty="0">
                <a:effectLst/>
                <a:latin typeface="Times New Roman" panose="02020603050405020304" pitchFamily="18" charset="0"/>
                <a:ea typeface="Times New Roman" panose="02020603050405020304" pitchFamily="18" charset="0"/>
              </a:rPr>
              <a:t>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۸.</a:t>
            </a:r>
            <a:r>
              <a:rPr lang="en-US" sz="1800" dirty="0">
                <a:effectLst/>
                <a:latin typeface="Times New Roman" panose="02020603050405020304" pitchFamily="18" charset="0"/>
                <a:ea typeface="Times New Roman" panose="02020603050405020304" pitchFamily="18" charset="0"/>
              </a:rPr>
              <a:t>۵</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بحث در مورد این روش‌ها می‌پردازیم.</a:t>
            </a:r>
            <a:r>
              <a:rPr lang="en-US" sz="1800" dirty="0">
                <a:effectLst/>
                <a:latin typeface="Times New Roman" panose="02020603050405020304" pitchFamily="18" charset="0"/>
                <a:ea typeface="Times New Roman" panose="02020603050405020304" pitchFamily="18" charset="0"/>
              </a:rPr>
              <a:t> </a:t>
            </a:r>
          </a:p>
          <a:p>
            <a:pPr marL="742950" marR="0" lvl="1" indent="-285750" algn="r" rtl="1">
              <a:lnSpc>
                <a:spcPts val="2100"/>
              </a:lnSpc>
              <a:spcBef>
                <a:spcPts val="0"/>
              </a:spcBef>
              <a:spcAft>
                <a:spcPts val="0"/>
              </a:spcAft>
              <a:buFont typeface="Wingdings" panose="05000000000000000000" pitchFamily="2" charset="2"/>
              <a:buChar char="ü"/>
            </a:pPr>
            <a:r>
              <a:rPr lang="en-US" sz="1800" dirty="0" err="1">
                <a:effectLst/>
                <a:latin typeface="Times New Roman" panose="02020603050405020304" pitchFamily="18" charset="0"/>
                <a:ea typeface="Times New Roman" panose="02020603050405020304" pitchFamily="18" charset="0"/>
              </a:rPr>
              <a:t>اجتناب</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بن‌بست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نیازمند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سیستم‌عامل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قبل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اطلاعات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بیشتری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مورد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یک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رشته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Thread</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طول عمر خود به چه منابعی نیاز دارد و از آنها استفاده خواهد کرد، دریافت کند.</a:t>
            </a:r>
            <a:r>
              <a:rPr lang="en-US" sz="1800" dirty="0">
                <a:effectLst/>
                <a:latin typeface="Times New Roman" panose="02020603050405020304" pitchFamily="18" charset="0"/>
                <a:ea typeface="Times New Roman" panose="02020603050405020304" pitchFamily="18" charset="0"/>
              </a:rPr>
              <a:t> با </a:t>
            </a:r>
            <a:r>
              <a:rPr lang="en-US" sz="1800" dirty="0" err="1">
                <a:effectLst/>
                <a:latin typeface="Times New Roman" panose="02020603050405020304" pitchFamily="18" charset="0"/>
                <a:ea typeface="Times New Roman" panose="02020603050405020304" pitchFamily="18" charset="0"/>
              </a:rPr>
              <a:t>داشتن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دانش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اضافی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سیستم‌عامل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می‌تواند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برای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درخواست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تصمیم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بگیرد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آیا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رشته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باید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منتظر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بماند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یا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خیر</a:t>
            </a:r>
            <a:r>
              <a:rPr lang="en-US" sz="1800" dirty="0">
                <a:effectLst/>
                <a:latin typeface="Times New Roman" panose="02020603050405020304" pitchFamily="18" charset="0"/>
                <a:ea typeface="Times New Roman" panose="02020603050405020304" pitchFamily="18" charset="0"/>
              </a:rPr>
              <a:t>.</a:t>
            </a:r>
          </a:p>
          <a:p>
            <a:pPr marL="285750" marR="0" indent="-285750">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A353AA0-75CC-497D-91B9-904D63A07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6E1ECD-C743-4D6B-BD89-29F8B07C8DD9}"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9367321B-5D3F-40F6-873F-A0784A9360A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7737192-9A86-4917-AA29-F5DDF1F61A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3D1CD0EC-DA42-4B0A-91AE-C322FFF59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385A92-FB98-4E13-B633-A2409733F709}"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A14F7186-B838-47BD-BB46-FCF66D59FA2F}"/>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C57AA80-DBC4-41A7-B1E2-378433EB66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9311C47-F7AB-46DF-911B-8A18B25975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5BC7FA-2A8F-4C00-BF8D-85AE95F3803B}"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4BACDE31-FAC6-484D-B679-84D4734C971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F1C660C-85C3-44DC-B351-84A7FEC205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D30CC9D-7DD3-44B2-A8FC-073E926D45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0FE232-0859-4FEB-B794-69908630F257}"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23748D27-ADCC-4859-912A-07FA26801369}"/>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5E0810E-A480-4FF7-B73F-6679962179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37028435-25E6-4A3F-B20A-EB7193F77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533BA6-63EA-4C8E-83D6-D75ED0A0DEDD}"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60FDCA58-DEE3-4954-8951-F43ECB200C64}"/>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346113F0-86BE-41CA-9B9F-A08D697B7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665131B-02A1-4089-8A6A-3ECBBEBF69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93F69B1-EE3C-4C05-93FA-4501AC790494}"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233FA0CE-6439-42A3-9DCD-EA87FF718DB4}"/>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CE0A33F4-52D6-4093-86D6-67B742B188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792FF15-7A49-43D0-A115-585E2200E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2923B9-B579-4C76-9C8F-F75E541564F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CD7888D-A9DA-4CC5-A90D-5319A897CFD0}"/>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E4F605D-F0FE-4CA7-A649-128C342B29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7DD703A-9D9B-4A3C-94E4-94F0519663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CCD7ED-0622-4446-BEE7-FC6134B518E5}"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5EED2E36-0063-4F32-BEBB-00285C49C25D}"/>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952F800A-2C32-447C-A000-2690B96256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C3333D1D-E65D-4B89-8425-6E44461AB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2AD3C6-3796-443F-BEF1-D7BB5126679A}"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60D8270D-05F7-42B0-9BA1-8DD9811B93C1}"/>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1ECF7658-4FEB-4CBF-80D9-CB99F52E4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illustrate this algorithm, we consider the resource-allocation graph of Figure 8.9. Suppose that T2 requests R2. Although R2 is currently free, we cannot allocate it to T2, since this action will create a cycle in the graph (Figure 8.10). A cycle, as mentioned, indicates that the system is in an unsafe state. If T1 requests R2, and T2 requests R1, then a deadlock will occur.</a:t>
            </a:r>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A4AF2CC2-7843-4103-B4FD-A7AAC6D1D6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24F6B0-400A-4243-88CD-37282AB90F11}"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C1843D4D-D422-4E71-885E-FB6A7F165B2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49A406CF-8133-4241-A273-A716941B1C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628516B-41BA-4A5F-B9F6-4374FDE05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586326-4BC7-4B67-B6D0-BCE4326A5AA3}"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70E7C568-95D9-4222-9AF6-17DB50942FA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40EED6A-BEA4-4846-8DD6-49230CEDDE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916C152-73D8-464B-99EE-F6F1FA4B1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929230-05BF-4F8E-AAC6-9C2CABFA3A36}"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9BA3C69-44B1-47E2-A112-EC9A898C7FDC}"/>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36193AF-01D3-4E16-BA42-54D7E3B29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69348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6DE0041D-EB20-44A4-B890-E4F7209FD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44A5C6-97A1-4829-A483-FFE95AC41A71}"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FCB85357-8A0A-45B1-93B2-226D274F6587}"/>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46F5FF3A-C78E-4E91-9558-6F09843B9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 can now present the algorithm for finding out whether or not a system is in a safe state. This algorithm can be described as follows:</a:t>
            </a:r>
            <a:endParaRPr lang="en-US" altLang="en-US" dirty="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C5AB899-77D3-455F-9B21-6A69A2B3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94D91-CE4B-4811-9F12-1C1C3BA044FD}"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52DB2037-C37A-4CA1-BD76-5F7585DE66BD}"/>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07AB9C24-6195-4426-8F5C-F51C8B6148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48C9F-F177-A9C0-FB81-EAA8B764AC40}"/>
            </a:ext>
          </a:extLst>
        </p:cNvPr>
        <p:cNvGrpSpPr/>
        <p:nvPr/>
      </p:nvGrpSpPr>
      <p:grpSpPr>
        <a:xfrm>
          <a:off x="0" y="0"/>
          <a:ext cx="0" cy="0"/>
          <a:chOff x="0" y="0"/>
          <a:chExt cx="0" cy="0"/>
        </a:xfrm>
      </p:grpSpPr>
      <p:sp>
        <p:nvSpPr>
          <p:cNvPr id="55297" name="Rectangle 7">
            <a:extLst>
              <a:ext uri="{FF2B5EF4-FFF2-40B4-BE49-F238E27FC236}">
                <a16:creationId xmlns:a16="http://schemas.microsoft.com/office/drawing/2014/main" id="{80CD8A85-A157-4DF5-3380-5EC437BC0A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94D91-CE4B-4811-9F12-1C1C3BA044FD}"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7E591959-5E3E-C837-5CF5-01B7D59DB162}"/>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5686A0FC-FB3F-1A3D-4726-9D9E7B30E9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59217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The system is in a safe state since the sequence &lt; </a:t>
            </a:r>
            <a:r>
              <a:rPr lang="en-US" altLang="en-US" sz="1200" i="1" dirty="0"/>
              <a:t>T</a:t>
            </a:r>
            <a:r>
              <a:rPr lang="en-US" altLang="en-US" sz="1200" baseline="-25000" dirty="0"/>
              <a:t>1</a:t>
            </a:r>
            <a:r>
              <a:rPr lang="en-US" altLang="en-US" sz="1200" dirty="0"/>
              <a:t>, </a:t>
            </a:r>
            <a:r>
              <a:rPr lang="en-US" altLang="en-US" sz="1200" i="1" dirty="0"/>
              <a:t>T</a:t>
            </a:r>
            <a:r>
              <a:rPr lang="en-US" altLang="en-US" sz="1200" baseline="-25000" dirty="0"/>
              <a:t>3</a:t>
            </a:r>
            <a:r>
              <a:rPr lang="en-US" altLang="en-US" sz="1200" dirty="0"/>
              <a:t>, </a:t>
            </a:r>
            <a:r>
              <a:rPr lang="en-US" altLang="en-US" sz="1200" i="1" dirty="0"/>
              <a:t>T</a:t>
            </a:r>
            <a:r>
              <a:rPr lang="en-US" altLang="en-US" sz="1200" baseline="-25000" dirty="0"/>
              <a:t>4</a:t>
            </a:r>
            <a:r>
              <a:rPr lang="en-US" altLang="en-US" sz="1200" dirty="0"/>
              <a:t>, </a:t>
            </a:r>
            <a:r>
              <a:rPr lang="en-US" altLang="en-US" sz="1200" i="1" dirty="0"/>
              <a:t>T</a:t>
            </a:r>
            <a:r>
              <a:rPr lang="en-US" altLang="en-US" sz="1200" baseline="-25000" dirty="0"/>
              <a:t>2</a:t>
            </a:r>
            <a:r>
              <a:rPr lang="en-US" altLang="en-US" sz="1200" dirty="0"/>
              <a:t>, </a:t>
            </a:r>
            <a:r>
              <a:rPr lang="en-US" altLang="en-US" sz="1200" i="1" dirty="0"/>
              <a:t>T</a:t>
            </a:r>
            <a:r>
              <a:rPr lang="en-US" altLang="en-US" sz="1200" baseline="-25000" dirty="0"/>
              <a:t>0</a:t>
            </a:r>
            <a:r>
              <a:rPr lang="en-US" altLang="en-US" sz="1200" dirty="0"/>
              <a:t>&gt; satisfies safety criteria</a:t>
            </a:r>
            <a:endParaRPr lang="en-US" altLang="en-US" sz="1200" baseline="-25000" dirty="0"/>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06313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3E49DA5C-9C96-455B-BD41-985D1B07C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F77E98-83BC-45F0-9564-A2CA759AE191}"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EA8B14E3-EAA5-468B-8771-F49BC03DE1A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E6443A0-E601-4FA9-AF8A-86ED17B9E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3317B-1757-C2E8-407D-AC0D6696F449}"/>
            </a:ext>
          </a:extLst>
        </p:cNvPr>
        <p:cNvGrpSpPr/>
        <p:nvPr/>
      </p:nvGrpSpPr>
      <p:grpSpPr>
        <a:xfrm>
          <a:off x="0" y="0"/>
          <a:ext cx="0" cy="0"/>
          <a:chOff x="0" y="0"/>
          <a:chExt cx="0" cy="0"/>
        </a:xfrm>
      </p:grpSpPr>
      <p:sp>
        <p:nvSpPr>
          <p:cNvPr id="57345" name="Rectangle 7">
            <a:extLst>
              <a:ext uri="{FF2B5EF4-FFF2-40B4-BE49-F238E27FC236}">
                <a16:creationId xmlns:a16="http://schemas.microsoft.com/office/drawing/2014/main" id="{8ABBFC30-1503-3166-5CF2-14E2836CB2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7620B5C6-602B-B91B-78CC-3AA7572CF21A}"/>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805F84-5816-67DF-7B0B-D2D6DC8FD5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The system is in a safe state since the sequence &lt; </a:t>
            </a:r>
            <a:r>
              <a:rPr lang="en-US" altLang="en-US" sz="1200" i="1" dirty="0"/>
              <a:t>T</a:t>
            </a:r>
            <a:r>
              <a:rPr lang="en-US" altLang="en-US" sz="1200" baseline="-25000" dirty="0"/>
              <a:t>1</a:t>
            </a:r>
            <a:r>
              <a:rPr lang="en-US" altLang="en-US" sz="1200" dirty="0"/>
              <a:t>, </a:t>
            </a:r>
            <a:r>
              <a:rPr lang="en-US" altLang="en-US" sz="1200" i="1" dirty="0"/>
              <a:t>T</a:t>
            </a:r>
            <a:r>
              <a:rPr lang="en-US" altLang="en-US" sz="1200" baseline="-25000" dirty="0"/>
              <a:t>3</a:t>
            </a:r>
            <a:r>
              <a:rPr lang="en-US" altLang="en-US" sz="1200" dirty="0"/>
              <a:t>, </a:t>
            </a:r>
            <a:r>
              <a:rPr lang="en-US" altLang="en-US" sz="1200" i="1" dirty="0"/>
              <a:t>T</a:t>
            </a:r>
            <a:r>
              <a:rPr lang="en-US" altLang="en-US" sz="1200" baseline="-25000" dirty="0"/>
              <a:t>4</a:t>
            </a:r>
            <a:r>
              <a:rPr lang="en-US" altLang="en-US" sz="1200" dirty="0"/>
              <a:t>, </a:t>
            </a:r>
            <a:r>
              <a:rPr lang="en-US" altLang="en-US" sz="1200" i="1" dirty="0"/>
              <a:t>T</a:t>
            </a:r>
            <a:r>
              <a:rPr lang="en-US" altLang="en-US" sz="1200" baseline="-25000" dirty="0"/>
              <a:t>2</a:t>
            </a:r>
            <a:r>
              <a:rPr lang="en-US" altLang="en-US" sz="1200" dirty="0"/>
              <a:t>, </a:t>
            </a:r>
            <a:r>
              <a:rPr lang="en-US" altLang="en-US" sz="1200" i="1" dirty="0"/>
              <a:t>T</a:t>
            </a:r>
            <a:r>
              <a:rPr lang="en-US" altLang="en-US" sz="1200" baseline="-25000" dirty="0"/>
              <a:t>0</a:t>
            </a:r>
            <a:r>
              <a:rPr lang="en-US" altLang="en-US" sz="1200" dirty="0"/>
              <a:t>&gt; satisfies safety criteria</a:t>
            </a:r>
            <a:endParaRPr lang="en-US" altLang="en-US" sz="1200" baseline="-25000" dirty="0"/>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915894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tab pos="1544638" algn="l"/>
                <a:tab pos="2452688" algn="ctr"/>
                <a:tab pos="3767138" algn="ctr"/>
                <a:tab pos="5022850" algn="ctr"/>
              </a:tabLst>
              <a:defRPr/>
            </a:pPr>
            <a:r>
              <a:rPr lang="en-US" altLang="en-US" sz="1200" dirty="0"/>
              <a:t>Check that Request </a:t>
            </a:r>
            <a:r>
              <a:rPr lang="en-US" altLang="en-US" sz="1200" dirty="0">
                <a:sym typeface="Symbol" panose="05050102010706020507" pitchFamily="18" charset="2"/>
              </a:rPr>
              <a:t> Available (that is, (1,0,2)  (3,3,2)  true</a:t>
            </a:r>
          </a:p>
          <a:p>
            <a:pPr>
              <a:tabLst>
                <a:tab pos="1544638" algn="l"/>
                <a:tab pos="2452688" algn="ctr"/>
                <a:tab pos="3767138" algn="ctr"/>
                <a:tab pos="5022850" algn="ctr"/>
              </a:tabLst>
            </a:pPr>
            <a:endParaRPr lang="fa-IR" altLang="en-US" sz="1200" dirty="0"/>
          </a:p>
          <a:p>
            <a:pPr>
              <a:tabLst>
                <a:tab pos="1544638" algn="l"/>
                <a:tab pos="2452688" algn="ctr"/>
                <a:tab pos="3767138" algn="ctr"/>
                <a:tab pos="5022850" algn="ctr"/>
              </a:tabLst>
            </a:pPr>
            <a:r>
              <a:rPr lang="en-US" altLang="en-US" sz="1200" dirty="0"/>
              <a:t>Executing safety algorithm shows that sequence &lt; </a:t>
            </a:r>
            <a:r>
              <a:rPr lang="en-US" altLang="en-US" sz="1200" b="1" i="1" dirty="0"/>
              <a:t>T</a:t>
            </a:r>
            <a:r>
              <a:rPr lang="en-US" altLang="en-US" sz="1200" b="1" baseline="-25000" dirty="0"/>
              <a:t>1</a:t>
            </a:r>
            <a:r>
              <a:rPr lang="en-US" altLang="en-US" sz="1200" b="1" dirty="0"/>
              <a:t>, </a:t>
            </a:r>
            <a:r>
              <a:rPr lang="en-US" altLang="en-US" sz="1200" b="1" i="1" dirty="0"/>
              <a:t>T</a:t>
            </a:r>
            <a:r>
              <a:rPr lang="en-US" altLang="en-US" sz="1200" b="1" baseline="-25000" dirty="0"/>
              <a:t>3</a:t>
            </a:r>
            <a:r>
              <a:rPr lang="en-US" altLang="en-US" sz="1200" b="1" dirty="0"/>
              <a:t>, </a:t>
            </a:r>
            <a:r>
              <a:rPr lang="en-US" altLang="en-US" sz="1200" b="1" i="1" dirty="0"/>
              <a:t>T</a:t>
            </a:r>
            <a:r>
              <a:rPr lang="en-US" altLang="en-US" sz="1200" b="1" baseline="-25000" dirty="0"/>
              <a:t>4</a:t>
            </a:r>
            <a:r>
              <a:rPr lang="en-US" altLang="en-US" sz="1200" b="1" dirty="0"/>
              <a:t>, </a:t>
            </a:r>
            <a:r>
              <a:rPr lang="en-US" altLang="en-US" sz="1200" b="1" i="1" dirty="0"/>
              <a:t>T</a:t>
            </a:r>
            <a:r>
              <a:rPr lang="en-US" altLang="en-US" sz="1200" b="1" baseline="-25000" dirty="0"/>
              <a:t>0</a:t>
            </a:r>
            <a:r>
              <a:rPr lang="en-US" altLang="en-US" sz="1200" b="1" dirty="0"/>
              <a:t>, </a:t>
            </a:r>
            <a:r>
              <a:rPr lang="en-US" altLang="en-US" sz="1200" b="1" i="1" dirty="0"/>
              <a:t>T</a:t>
            </a:r>
            <a:r>
              <a:rPr lang="en-US" altLang="en-US" sz="1200" b="1" baseline="-25000" dirty="0"/>
              <a:t>2</a:t>
            </a:r>
            <a:r>
              <a:rPr lang="en-US" altLang="en-US" sz="1200" dirty="0"/>
              <a:t>&gt; satisfies safety requirement</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97509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tabLst>
                <a:tab pos="1544638" algn="l"/>
                <a:tab pos="2452688" algn="ctr"/>
                <a:tab pos="3767138" algn="ctr"/>
                <a:tab pos="5022850" algn="ctr"/>
              </a:tabLst>
            </a:pPr>
            <a:r>
              <a:rPr lang="en-US" altLang="en-US" dirty="0"/>
              <a:t>Executing safety algorithm shows that sequence &lt; </a:t>
            </a:r>
            <a:r>
              <a:rPr lang="en-US" altLang="en-US" b="1" i="1" dirty="0"/>
              <a:t>T</a:t>
            </a:r>
            <a:r>
              <a:rPr lang="en-US" altLang="en-US" b="1" baseline="-25000" dirty="0"/>
              <a:t>1</a:t>
            </a:r>
            <a:r>
              <a:rPr lang="en-US" altLang="en-US" b="1" dirty="0"/>
              <a:t>, </a:t>
            </a:r>
            <a:r>
              <a:rPr lang="en-US" altLang="en-US" b="1" i="1" dirty="0"/>
              <a:t>T</a:t>
            </a:r>
            <a:r>
              <a:rPr lang="en-US" altLang="en-US" b="1" baseline="-25000" dirty="0"/>
              <a:t>3</a:t>
            </a:r>
            <a:r>
              <a:rPr lang="en-US" altLang="en-US" b="1" dirty="0"/>
              <a:t>, </a:t>
            </a:r>
            <a:r>
              <a:rPr lang="en-US" altLang="en-US" b="1" i="1" dirty="0"/>
              <a:t>T</a:t>
            </a:r>
            <a:r>
              <a:rPr lang="en-US" altLang="en-US" b="1" baseline="-25000" dirty="0"/>
              <a:t>4</a:t>
            </a:r>
            <a:r>
              <a:rPr lang="en-US" altLang="en-US" b="1" dirty="0"/>
              <a:t>, </a:t>
            </a:r>
            <a:r>
              <a:rPr lang="en-US" altLang="en-US" b="1" i="1" dirty="0"/>
              <a:t>T</a:t>
            </a:r>
            <a:r>
              <a:rPr lang="en-US" altLang="en-US" b="1" baseline="-25000" dirty="0"/>
              <a:t>0</a:t>
            </a:r>
            <a:r>
              <a:rPr lang="en-US" altLang="en-US" b="1" dirty="0"/>
              <a:t>, </a:t>
            </a:r>
            <a:r>
              <a:rPr lang="en-US" altLang="en-US" b="1" i="1" dirty="0"/>
              <a:t>T</a:t>
            </a:r>
            <a:r>
              <a:rPr lang="en-US" altLang="en-US" b="1" baseline="-25000" dirty="0"/>
              <a:t>2</a:t>
            </a:r>
            <a:r>
              <a:rPr lang="en-US" altLang="en-US" dirty="0"/>
              <a:t>&gt; satisfies safety requirement</a:t>
            </a:r>
          </a:p>
          <a:p>
            <a:pPr>
              <a:tabLst>
                <a:tab pos="1544638" algn="l"/>
                <a:tab pos="2452688" algn="ctr"/>
                <a:tab pos="3767138" algn="ctr"/>
                <a:tab pos="5022850" algn="ctr"/>
              </a:tabLst>
            </a:pPr>
            <a:endParaRPr lang="en-US" altLang="en-US" sz="500" dirty="0"/>
          </a:p>
          <a:p>
            <a:pPr>
              <a:tabLst>
                <a:tab pos="1544638" algn="l"/>
                <a:tab pos="2452688" algn="ctr"/>
                <a:tab pos="3767138" algn="ctr"/>
                <a:tab pos="5022850" algn="ctr"/>
              </a:tabLst>
            </a:pPr>
            <a:r>
              <a:rPr lang="en-US" altLang="en-US" dirty="0"/>
              <a:t>Can request for (3,3,0) by </a:t>
            </a:r>
            <a:r>
              <a:rPr lang="en-US" altLang="en-US" b="1" i="1" dirty="0"/>
              <a:t>T</a:t>
            </a:r>
            <a:r>
              <a:rPr lang="en-US" altLang="en-US" b="1" baseline="-25000" dirty="0"/>
              <a:t>4</a:t>
            </a:r>
            <a:r>
              <a:rPr lang="en-US" altLang="en-US" dirty="0"/>
              <a:t> be granted?</a:t>
            </a:r>
          </a:p>
          <a:p>
            <a:pPr>
              <a:tabLst>
                <a:tab pos="1544638" algn="l"/>
                <a:tab pos="2452688" algn="ctr"/>
                <a:tab pos="3767138" algn="ctr"/>
                <a:tab pos="5022850" algn="ctr"/>
              </a:tabLst>
            </a:pPr>
            <a:endParaRPr lang="en-US" altLang="en-US" sz="500" dirty="0"/>
          </a:p>
          <a:p>
            <a:pPr>
              <a:tabLst>
                <a:tab pos="1544638" algn="l"/>
                <a:tab pos="2452688" algn="ctr"/>
                <a:tab pos="3767138" algn="ctr"/>
                <a:tab pos="5022850" algn="ctr"/>
              </a:tabLst>
            </a:pPr>
            <a:r>
              <a:rPr lang="en-US" altLang="en-US" dirty="0"/>
              <a:t>Can request for (0,2,0) by </a:t>
            </a:r>
            <a:r>
              <a:rPr lang="en-US" altLang="en-US" b="1" i="1" dirty="0"/>
              <a:t>T</a:t>
            </a:r>
            <a:r>
              <a:rPr lang="en-US" altLang="en-US" b="1" baseline="-25000" dirty="0"/>
              <a:t>0</a:t>
            </a:r>
            <a:r>
              <a:rPr lang="en-US" altLang="en-US" dirty="0"/>
              <a:t> be granted?</a:t>
            </a:r>
          </a:p>
        </p:txBody>
      </p:sp>
    </p:spTree>
    <p:extLst>
      <p:ext uri="{BB962C8B-B14F-4D97-AF65-F5344CB8AC3E}">
        <p14:creationId xmlns:p14="http://schemas.microsoft.com/office/powerpoint/2010/main" val="748410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D6E12682-9701-4F39-BB3E-92E4FC21C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98336-7757-4016-8252-3D560ED463A8}"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FE593242-7A5A-4B00-BA3E-61851F35DF6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EF75FE67-284F-41B4-A1B6-F34F949441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7961B956-A0C3-490F-AA7C-63E1D3F15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4E0DDC-DEED-4536-B61A-5F0C9D5EB9D2}"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2E350ED2-0623-4ED7-B1A2-C3ED08545029}"/>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25808C0-0E5E-4B5C-8D23-736C3CFF2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902642F4-E0F8-4929-B08E-2629073311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CEC565-1F79-4ED9-AF48-6877F7383DF8}"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67586" name="Rectangle 2">
            <a:extLst>
              <a:ext uri="{FF2B5EF4-FFF2-40B4-BE49-F238E27FC236}">
                <a16:creationId xmlns:a16="http://schemas.microsoft.com/office/drawing/2014/main" id="{8E27F7D9-8FBC-41BD-A75A-49ABD406C915}"/>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B2EC3AE3-96CA-4114-B784-44078F699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3DE3335-3CD8-4BE6-8520-4541D24D5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F74AF4-5110-4B4D-8D5F-3D303766ACDC}"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69634" name="Rectangle 2">
            <a:extLst>
              <a:ext uri="{FF2B5EF4-FFF2-40B4-BE49-F238E27FC236}">
                <a16:creationId xmlns:a16="http://schemas.microsoft.com/office/drawing/2014/main" id="{CD171C36-DE07-41E4-B9A5-C9C9558E4CD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732FE629-FE3C-488F-8CC2-E0AB0D48F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991A-67CD-00B2-B788-60B152F5B23A}"/>
            </a:ext>
          </a:extLst>
        </p:cNvPr>
        <p:cNvGrpSpPr/>
        <p:nvPr/>
      </p:nvGrpSpPr>
      <p:grpSpPr>
        <a:xfrm>
          <a:off x="0" y="0"/>
          <a:ext cx="0" cy="0"/>
          <a:chOff x="0" y="0"/>
          <a:chExt cx="0" cy="0"/>
        </a:xfrm>
      </p:grpSpPr>
      <p:sp>
        <p:nvSpPr>
          <p:cNvPr id="71681" name="Rectangle 7">
            <a:extLst>
              <a:ext uri="{FF2B5EF4-FFF2-40B4-BE49-F238E27FC236}">
                <a16:creationId xmlns:a16="http://schemas.microsoft.com/office/drawing/2014/main" id="{57D2667F-2835-EBC0-3548-340364DED4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584267-1E93-4193-AB8C-7CE8D18E655B}"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8B0EBECB-B947-20C0-2A77-8AADF53FD0DA}"/>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23EB0D16-81D8-6CF3-7FE7-E689022411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8817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EB711-51C4-839B-C08B-8852D5417BEB}"/>
            </a:ext>
          </a:extLst>
        </p:cNvPr>
        <p:cNvGrpSpPr/>
        <p:nvPr/>
      </p:nvGrpSpPr>
      <p:grpSpPr>
        <a:xfrm>
          <a:off x="0" y="0"/>
          <a:ext cx="0" cy="0"/>
          <a:chOff x="0" y="0"/>
          <a:chExt cx="0" cy="0"/>
        </a:xfrm>
      </p:grpSpPr>
      <p:sp>
        <p:nvSpPr>
          <p:cNvPr id="71681" name="Rectangle 7">
            <a:extLst>
              <a:ext uri="{FF2B5EF4-FFF2-40B4-BE49-F238E27FC236}">
                <a16:creationId xmlns:a16="http://schemas.microsoft.com/office/drawing/2014/main" id="{BAE39F01-27E6-76BE-E87E-2AB7EBE7C1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584267-1E93-4193-AB8C-7CE8D18E655B}"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02FD4C61-5A3E-A911-71F4-271687574289}"/>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CEDEEA4F-F119-ADC4-59D6-783DC87B82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81477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904B0-F806-5F00-E5F0-3EE309AA8BDA}"/>
            </a:ext>
          </a:extLst>
        </p:cNvPr>
        <p:cNvGrpSpPr/>
        <p:nvPr/>
      </p:nvGrpSpPr>
      <p:grpSpPr>
        <a:xfrm>
          <a:off x="0" y="0"/>
          <a:ext cx="0" cy="0"/>
          <a:chOff x="0" y="0"/>
          <a:chExt cx="0" cy="0"/>
        </a:xfrm>
      </p:grpSpPr>
      <p:sp>
        <p:nvSpPr>
          <p:cNvPr id="71681" name="Rectangle 7">
            <a:extLst>
              <a:ext uri="{FF2B5EF4-FFF2-40B4-BE49-F238E27FC236}">
                <a16:creationId xmlns:a16="http://schemas.microsoft.com/office/drawing/2014/main" id="{F24272E6-4766-B47C-E230-378A824A7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584267-1E93-4193-AB8C-7CE8D18E655B}"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0132BC90-DE5D-98A4-1686-FFEACF44E842}"/>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7530B292-71A8-AE3D-B221-0D17E58FDA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77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132B9CC-18EE-4478-8D12-79FCC5CB9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27E375-79F8-453D-B390-C386C8FE8BB0}"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D46E798B-69C3-4350-B87E-8BCD5B93D3E6}"/>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CC55E9DD-8D6A-4B1C-8480-D1203C92F1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2C414-C01B-007D-2E74-6DF942EB5FF5}"/>
            </a:ext>
          </a:extLst>
        </p:cNvPr>
        <p:cNvGrpSpPr/>
        <p:nvPr/>
      </p:nvGrpSpPr>
      <p:grpSpPr>
        <a:xfrm>
          <a:off x="0" y="0"/>
          <a:ext cx="0" cy="0"/>
          <a:chOff x="0" y="0"/>
          <a:chExt cx="0" cy="0"/>
        </a:xfrm>
      </p:grpSpPr>
      <p:sp>
        <p:nvSpPr>
          <p:cNvPr id="75777" name="Rectangle 7">
            <a:extLst>
              <a:ext uri="{FF2B5EF4-FFF2-40B4-BE49-F238E27FC236}">
                <a16:creationId xmlns:a16="http://schemas.microsoft.com/office/drawing/2014/main" id="{832CCD2D-441B-4230-9DF9-2F3954CB3F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4046-5666-41B3-886D-062DE8244CAC}"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5778" name="Rectangle 2">
            <a:extLst>
              <a:ext uri="{FF2B5EF4-FFF2-40B4-BE49-F238E27FC236}">
                <a16:creationId xmlns:a16="http://schemas.microsoft.com/office/drawing/2014/main" id="{AB0F88E1-A5B8-3077-1A50-1C440A18E35F}"/>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FFF44F0B-876E-9215-5AD0-64714330A6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64010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1CEC2E7B-5B2B-4EB2-AAAD-E5691A6E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A80C5E-8E4D-4DA5-A27C-ECDA1D1CE610}"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E1E57FEC-A475-42F5-B967-B10F8AB19AC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648F885B-5E1A-4E3A-B4EE-EBC0DC8DB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9EC4C22-398C-4206-BB0C-E5D96B849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FE1507-F8C6-4550-9308-FC6BF0D09833}"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8DB72F6-E0EC-4635-B4F5-D9ECFAF7C420}"/>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B98D8344-5E35-4121-8B1D-84F0EB7D9F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04A8DED5-9BEB-4215-BE0F-7C846434FD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925D9D-7534-4064-99E1-C9780FC489DC}"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0D493A7-4A45-4901-915C-EC9EF0A6617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1F78BDF-9E0C-4AA4-8E28-044D8E9941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11BBF78D-E4AF-4A4D-839B-A0D51076B0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B419FD-7D0A-4AA8-B70F-F67AF9A664FE}"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E5BDA589-16EC-4BAC-BF6D-353F0ABD110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DAF7CE04-5998-40E0-8D26-F2F518625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E7A3C8EC-B1D6-4E88-BD43-3582AB965A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7BAD9A3-4FA1-4968-95B7-8DD9DB52AB80}"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6018" name="Rectangle 2">
            <a:extLst>
              <a:ext uri="{FF2B5EF4-FFF2-40B4-BE49-F238E27FC236}">
                <a16:creationId xmlns:a16="http://schemas.microsoft.com/office/drawing/2014/main" id="{D0A48504-0C82-4A63-A6BD-6647B10740AD}"/>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0AAF36EC-FFD6-4C4B-AA91-C9F49D483B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A973F4B-8029-49E1-8C56-41A7E92407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4046-5666-41B3-886D-062DE8244CAC}"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75778" name="Rectangle 2">
            <a:extLst>
              <a:ext uri="{FF2B5EF4-FFF2-40B4-BE49-F238E27FC236}">
                <a16:creationId xmlns:a16="http://schemas.microsoft.com/office/drawing/2014/main" id="{B0F8AA49-F542-42B6-975E-C7F0EFD76C26}"/>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6BCD7B1-5B82-46B6-AA4C-B0F269BACB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AD5D30B1-CAA9-4C7E-82FB-CACCC63DF9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C752A8-8EC3-41CB-8B59-F3DE3C42BF38}"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FA5E4639-96B8-4F2E-9BDC-7323C84004D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7256AD8A-0021-4843-A1C4-5D5EB55E5C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9DFB9DE9-23F1-4586-8476-EB7515F086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D9A07-B147-4B83-A52B-9062A420958D}"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4990E245-8548-4FEA-8094-0CB87CE4012A}"/>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90ACF84F-14F0-44C1-87FE-68D25CB11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91A421C3-D251-468B-8986-49310FCBB5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32B5525-892E-4BC9-B86F-030983BEA0EC}"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87EA6A59-C89E-4757-AE6C-872BEFC906E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EEA8330E-5E62-48F6-9094-D7C8ED9BCA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01DA7AD-4F6A-4E73-A41B-D405F5B10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66DD38-3EB5-4134-B79D-C9C4288F343A}"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10E0A80F-DF39-4281-9C9A-11DBE79103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B6E452F-C003-4903-85A5-DF124EC5F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38436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17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53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1" y="-21336"/>
            <a:ext cx="5475317" cy="6157952"/>
          </a:xfrm>
          <a:prstGeom prst="rect">
            <a:avLst/>
          </a:prstGeom>
          <a:solidFill>
            <a:srgbClr val="F8F8F8"/>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134710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84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6428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58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97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7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59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421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7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6" name="Freeform: Shape 5">
            <a:extLst>
              <a:ext uri="{FF2B5EF4-FFF2-40B4-BE49-F238E27FC236}">
                <a16:creationId xmlns:a16="http://schemas.microsoft.com/office/drawing/2014/main" id="{E84A52AF-7066-4C64-9EB8-E7C40085EAD1}"/>
              </a:ext>
            </a:extLst>
          </p:cNvPr>
          <p:cNvSpPr/>
          <p:nvPr userDrawn="1"/>
        </p:nvSpPr>
        <p:spPr bwMode="auto">
          <a:xfrm>
            <a:off x="0" y="6221506"/>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Tree>
    <p:extLst>
      <p:ext uri="{BB962C8B-B14F-4D97-AF65-F5344CB8AC3E}">
        <p14:creationId xmlns:p14="http://schemas.microsoft.com/office/powerpoint/2010/main" val="1446247087"/>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6" Type="http://schemas.openxmlformats.org/officeDocument/2006/relationships/image" Target="../media/image31.png"/><Relationship Id="rId21" Type="http://schemas.openxmlformats.org/officeDocument/2006/relationships/customXml" Target="../ink/ink9.xml"/><Relationship Id="rId42" Type="http://schemas.openxmlformats.org/officeDocument/2006/relationships/image" Target="../media/image39.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52.png"/><Relationship Id="rId84" Type="http://schemas.openxmlformats.org/officeDocument/2006/relationships/image" Target="../media/image60.png"/><Relationship Id="rId89" Type="http://schemas.openxmlformats.org/officeDocument/2006/relationships/customXml" Target="../ink/ink43.xml"/><Relationship Id="rId16" Type="http://schemas.openxmlformats.org/officeDocument/2006/relationships/image" Target="../media/image26.png"/><Relationship Id="rId11" Type="http://schemas.openxmlformats.org/officeDocument/2006/relationships/customXml" Target="../ink/ink4.xml"/><Relationship Id="rId32" Type="http://schemas.openxmlformats.org/officeDocument/2006/relationships/image" Target="../media/image34.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47.png"/><Relationship Id="rId74" Type="http://schemas.openxmlformats.org/officeDocument/2006/relationships/image" Target="../media/image55.png"/><Relationship Id="rId79" Type="http://schemas.openxmlformats.org/officeDocument/2006/relationships/customXml" Target="../ink/ink38.xml"/><Relationship Id="rId102" Type="http://schemas.openxmlformats.org/officeDocument/2006/relationships/image" Target="../media/image69.png"/><Relationship Id="rId5" Type="http://schemas.openxmlformats.org/officeDocument/2006/relationships/customXml" Target="../ink/ink1.xml"/><Relationship Id="rId90" Type="http://schemas.openxmlformats.org/officeDocument/2006/relationships/image" Target="../media/image63.png"/><Relationship Id="rId95" Type="http://schemas.openxmlformats.org/officeDocument/2006/relationships/customXml" Target="../ink/ink46.xml"/><Relationship Id="rId22" Type="http://schemas.openxmlformats.org/officeDocument/2006/relationships/image" Target="../media/image29.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42.png"/><Relationship Id="rId64" Type="http://schemas.openxmlformats.org/officeDocument/2006/relationships/image" Target="../media/image50.png"/><Relationship Id="rId69" Type="http://schemas.openxmlformats.org/officeDocument/2006/relationships/customXml" Target="../ink/ink33.xml"/><Relationship Id="rId80" Type="http://schemas.openxmlformats.org/officeDocument/2006/relationships/image" Target="../media/image58.png"/><Relationship Id="rId85" Type="http://schemas.openxmlformats.org/officeDocument/2006/relationships/customXml" Target="../ink/ink41.xml"/><Relationship Id="rId12" Type="http://schemas.openxmlformats.org/officeDocument/2006/relationships/image" Target="../media/image24.png"/><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37.png"/><Relationship Id="rId59" Type="http://schemas.openxmlformats.org/officeDocument/2006/relationships/customXml" Target="../ink/ink28.xml"/><Relationship Id="rId103" Type="http://schemas.openxmlformats.org/officeDocument/2006/relationships/customXml" Target="../ink/ink50.xml"/><Relationship Id="rId20" Type="http://schemas.openxmlformats.org/officeDocument/2006/relationships/image" Target="../media/image28.png"/><Relationship Id="rId41" Type="http://schemas.openxmlformats.org/officeDocument/2006/relationships/customXml" Target="../ink/ink19.xml"/><Relationship Id="rId54" Type="http://schemas.openxmlformats.org/officeDocument/2006/relationships/image" Target="../media/image45.png"/><Relationship Id="rId62" Type="http://schemas.openxmlformats.org/officeDocument/2006/relationships/image" Target="../media/image49.png"/><Relationship Id="rId70" Type="http://schemas.openxmlformats.org/officeDocument/2006/relationships/image" Target="../media/image53.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62.png"/><Relationship Id="rId91" Type="http://schemas.openxmlformats.org/officeDocument/2006/relationships/customXml" Target="../ink/ink44.xml"/><Relationship Id="rId9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21.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2.png"/><Relationship Id="rId36" Type="http://schemas.openxmlformats.org/officeDocument/2006/relationships/image" Target="../media/image36.png"/><Relationship Id="rId49" Type="http://schemas.openxmlformats.org/officeDocument/2006/relationships/customXml" Target="../ink/ink23.xml"/><Relationship Id="rId57" Type="http://schemas.openxmlformats.org/officeDocument/2006/relationships/customXml" Target="../ink/ink27.xml"/><Relationship Id="rId106" Type="http://schemas.openxmlformats.org/officeDocument/2006/relationships/image" Target="../media/image72.png"/><Relationship Id="rId10" Type="http://schemas.openxmlformats.org/officeDocument/2006/relationships/image" Target="../media/image23.png"/><Relationship Id="rId31" Type="http://schemas.openxmlformats.org/officeDocument/2006/relationships/customXml" Target="../ink/ink14.xml"/><Relationship Id="rId44" Type="http://schemas.openxmlformats.org/officeDocument/2006/relationships/image" Target="../media/image40.png"/><Relationship Id="rId52" Type="http://schemas.openxmlformats.org/officeDocument/2006/relationships/image" Target="../media/image44.png"/><Relationship Id="rId60" Type="http://schemas.openxmlformats.org/officeDocument/2006/relationships/image" Target="../media/image48.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57.png"/><Relationship Id="rId81" Type="http://schemas.openxmlformats.org/officeDocument/2006/relationships/customXml" Target="../ink/ink39.xml"/><Relationship Id="rId86" Type="http://schemas.openxmlformats.org/officeDocument/2006/relationships/image" Target="../media/image61.png"/><Relationship Id="rId94" Type="http://schemas.openxmlformats.org/officeDocument/2006/relationships/image" Target="../media/image65.png"/><Relationship Id="rId99" Type="http://schemas.openxmlformats.org/officeDocument/2006/relationships/customXml" Target="../ink/ink48.xml"/><Relationship Id="rId101" Type="http://schemas.openxmlformats.org/officeDocument/2006/relationships/customXml" Target="../ink/ink49.xml"/><Relationship Id="rId4" Type="http://schemas.openxmlformats.org/officeDocument/2006/relationships/image" Target="../media/image20.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27.png"/><Relationship Id="rId39" Type="http://schemas.openxmlformats.org/officeDocument/2006/relationships/customXml" Target="../ink/ink18.xml"/><Relationship Id="rId34" Type="http://schemas.openxmlformats.org/officeDocument/2006/relationships/image" Target="../media/image35.png"/><Relationship Id="rId50" Type="http://schemas.openxmlformats.org/officeDocument/2006/relationships/image" Target="../media/image43.png"/><Relationship Id="rId55" Type="http://schemas.openxmlformats.org/officeDocument/2006/relationships/customXml" Target="../ink/ink26.xml"/><Relationship Id="rId76" Type="http://schemas.openxmlformats.org/officeDocument/2006/relationships/image" Target="../media/image56.png"/><Relationship Id="rId97" Type="http://schemas.openxmlformats.org/officeDocument/2006/relationships/customXml" Target="../ink/ink47.xml"/><Relationship Id="rId104" Type="http://schemas.openxmlformats.org/officeDocument/2006/relationships/image" Target="../media/image70.png"/><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64.png"/><Relationship Id="rId2" Type="http://schemas.openxmlformats.org/officeDocument/2006/relationships/notesSlide" Target="../notesSlides/notesSlide29.xml"/><Relationship Id="rId29" Type="http://schemas.openxmlformats.org/officeDocument/2006/relationships/customXml" Target="../ink/ink13.xml"/><Relationship Id="rId24" Type="http://schemas.openxmlformats.org/officeDocument/2006/relationships/image" Target="../media/image30.png"/><Relationship Id="rId40" Type="http://schemas.openxmlformats.org/officeDocument/2006/relationships/image" Target="../media/image38.png"/><Relationship Id="rId45" Type="http://schemas.openxmlformats.org/officeDocument/2006/relationships/customXml" Target="../ink/ink21.xml"/><Relationship Id="rId66" Type="http://schemas.openxmlformats.org/officeDocument/2006/relationships/image" Target="../media/image51.png"/><Relationship Id="rId87" Type="http://schemas.openxmlformats.org/officeDocument/2006/relationships/customXml" Target="../ink/ink42.xml"/><Relationship Id="rId61" Type="http://schemas.openxmlformats.org/officeDocument/2006/relationships/customXml" Target="../ink/ink29.xml"/><Relationship Id="rId82" Type="http://schemas.openxmlformats.org/officeDocument/2006/relationships/image" Target="../media/image59.png"/><Relationship Id="rId19" Type="http://schemas.openxmlformats.org/officeDocument/2006/relationships/customXml" Target="../ink/ink8.xml"/><Relationship Id="rId14" Type="http://schemas.openxmlformats.org/officeDocument/2006/relationships/image" Target="../media/image25.png"/><Relationship Id="rId30" Type="http://schemas.openxmlformats.org/officeDocument/2006/relationships/image" Target="../media/image33.png"/><Relationship Id="rId35" Type="http://schemas.openxmlformats.org/officeDocument/2006/relationships/customXml" Target="../ink/ink16.xml"/><Relationship Id="rId56" Type="http://schemas.openxmlformats.org/officeDocument/2006/relationships/image" Target="../media/image46.png"/><Relationship Id="rId77" Type="http://schemas.openxmlformats.org/officeDocument/2006/relationships/customXml" Target="../ink/ink37.xml"/><Relationship Id="rId100" Type="http://schemas.openxmlformats.org/officeDocument/2006/relationships/image" Target="../media/image68.png"/><Relationship Id="rId105" Type="http://schemas.openxmlformats.org/officeDocument/2006/relationships/image" Target="../media/image71.png"/><Relationship Id="rId8" Type="http://schemas.openxmlformats.org/officeDocument/2006/relationships/image" Target="../media/image22.png"/><Relationship Id="rId51" Type="http://schemas.openxmlformats.org/officeDocument/2006/relationships/customXml" Target="../ink/ink24.xml"/><Relationship Id="rId72" Type="http://schemas.openxmlformats.org/officeDocument/2006/relationships/image" Target="../media/image54.png"/><Relationship Id="rId93" Type="http://schemas.openxmlformats.org/officeDocument/2006/relationships/customXml" Target="../ink/ink45.xml"/><Relationship Id="rId98" Type="http://schemas.openxmlformats.org/officeDocument/2006/relationships/image" Target="../media/image67.png"/><Relationship Id="rId3" Type="http://schemas.openxmlformats.org/officeDocument/2006/relationships/image" Target="../media/image19.png"/><Relationship Id="rId25" Type="http://schemas.openxmlformats.org/officeDocument/2006/relationships/customXml" Target="../ink/ink11.xml"/><Relationship Id="rId46" Type="http://schemas.openxmlformats.org/officeDocument/2006/relationships/image" Target="../media/image41.png"/><Relationship Id="rId67" Type="http://schemas.openxmlformats.org/officeDocument/2006/relationships/customXml" Target="../ink/ink32.xml"/></Relationships>
</file>

<file path=ppt/slides/_rels/slide33.xml.rels><?xml version="1.0" encoding="UTF-8" standalone="yes"?>
<Relationships xmlns="http://schemas.openxmlformats.org/package/2006/relationships"><Relationship Id="rId26" Type="http://schemas.openxmlformats.org/officeDocument/2006/relationships/customXml" Target="../ink/ink61.xml"/><Relationship Id="rId21" Type="http://schemas.openxmlformats.org/officeDocument/2006/relationships/image" Target="../media/image81.png"/><Relationship Id="rId42" Type="http://schemas.openxmlformats.org/officeDocument/2006/relationships/customXml" Target="../ink/ink69.xml"/><Relationship Id="rId47" Type="http://schemas.openxmlformats.org/officeDocument/2006/relationships/image" Target="../media/image93.png"/><Relationship Id="rId63" Type="http://schemas.openxmlformats.org/officeDocument/2006/relationships/customXml" Target="../ink/ink80.xml"/><Relationship Id="rId68" Type="http://schemas.openxmlformats.org/officeDocument/2006/relationships/image" Target="../media/image102.png"/><Relationship Id="rId16" Type="http://schemas.openxmlformats.org/officeDocument/2006/relationships/customXml" Target="../ink/ink56.xml"/><Relationship Id="rId11" Type="http://schemas.openxmlformats.org/officeDocument/2006/relationships/customXml" Target="../ink/ink54.xml"/><Relationship Id="rId24" Type="http://schemas.openxmlformats.org/officeDocument/2006/relationships/customXml" Target="../ink/ink60.xml"/><Relationship Id="rId32" Type="http://schemas.openxmlformats.org/officeDocument/2006/relationships/customXml" Target="../ink/ink64.xml"/><Relationship Id="rId37" Type="http://schemas.openxmlformats.org/officeDocument/2006/relationships/image" Target="../media/image88.png"/><Relationship Id="rId40" Type="http://schemas.openxmlformats.org/officeDocument/2006/relationships/customXml" Target="../ink/ink68.xml"/><Relationship Id="rId45" Type="http://schemas.openxmlformats.org/officeDocument/2006/relationships/image" Target="../media/image92.png"/><Relationship Id="rId53" Type="http://schemas.openxmlformats.org/officeDocument/2006/relationships/image" Target="../media/image96.png"/><Relationship Id="rId58" Type="http://schemas.openxmlformats.org/officeDocument/2006/relationships/customXml" Target="../ink/ink77.xml"/><Relationship Id="rId66" Type="http://schemas.openxmlformats.org/officeDocument/2006/relationships/image" Target="../media/image101.png"/><Relationship Id="rId74" Type="http://schemas.openxmlformats.org/officeDocument/2006/relationships/image" Target="../media/image105.png"/><Relationship Id="rId5" Type="http://schemas.openxmlformats.org/officeDocument/2006/relationships/customXml" Target="../ink/ink51.xml"/><Relationship Id="rId61" Type="http://schemas.openxmlformats.org/officeDocument/2006/relationships/customXml" Target="../ink/ink79.xml"/><Relationship Id="rId19" Type="http://schemas.openxmlformats.org/officeDocument/2006/relationships/image" Target="../media/image80.png"/><Relationship Id="rId14" Type="http://schemas.openxmlformats.org/officeDocument/2006/relationships/image" Target="../media/image77.png"/><Relationship Id="rId22" Type="http://schemas.openxmlformats.org/officeDocument/2006/relationships/customXml" Target="../ink/ink59.xml"/><Relationship Id="rId27" Type="http://schemas.openxmlformats.org/officeDocument/2006/relationships/image" Target="../media/image84.png"/><Relationship Id="rId30" Type="http://schemas.openxmlformats.org/officeDocument/2006/relationships/customXml" Target="../ink/ink63.xml"/><Relationship Id="rId35" Type="http://schemas.openxmlformats.org/officeDocument/2006/relationships/image" Target="../media/image66.png"/><Relationship Id="rId43" Type="http://schemas.openxmlformats.org/officeDocument/2006/relationships/image" Target="../media/image91.png"/><Relationship Id="rId48" Type="http://schemas.openxmlformats.org/officeDocument/2006/relationships/customXml" Target="../ink/ink72.xml"/><Relationship Id="rId56" Type="http://schemas.openxmlformats.org/officeDocument/2006/relationships/customXml" Target="../ink/ink76.xml"/><Relationship Id="rId64" Type="http://schemas.openxmlformats.org/officeDocument/2006/relationships/image" Target="../media/image100.png"/><Relationship Id="rId69" Type="http://schemas.openxmlformats.org/officeDocument/2006/relationships/customXml" Target="../ink/ink83.xml"/><Relationship Id="rId77" Type="http://schemas.openxmlformats.org/officeDocument/2006/relationships/customXml" Target="../ink/ink87.xml"/><Relationship Id="rId8" Type="http://schemas.openxmlformats.org/officeDocument/2006/relationships/image" Target="../media/image74.png"/><Relationship Id="rId51" Type="http://schemas.openxmlformats.org/officeDocument/2006/relationships/image" Target="../media/image95.png"/><Relationship Id="rId72" Type="http://schemas.openxmlformats.org/officeDocument/2006/relationships/image" Target="../media/image104.png"/><Relationship Id="rId3" Type="http://schemas.openxmlformats.org/officeDocument/2006/relationships/image" Target="../media/image19.png"/><Relationship Id="rId12" Type="http://schemas.openxmlformats.org/officeDocument/2006/relationships/image" Target="../media/image76.png"/><Relationship Id="rId17" Type="http://schemas.openxmlformats.org/officeDocument/2006/relationships/image" Target="../media/image79.png"/><Relationship Id="rId25" Type="http://schemas.openxmlformats.org/officeDocument/2006/relationships/image" Target="../media/image83.png"/><Relationship Id="rId33" Type="http://schemas.openxmlformats.org/officeDocument/2006/relationships/image" Target="../media/image87.png"/><Relationship Id="rId38" Type="http://schemas.openxmlformats.org/officeDocument/2006/relationships/customXml" Target="../ink/ink67.xml"/><Relationship Id="rId46" Type="http://schemas.openxmlformats.org/officeDocument/2006/relationships/customXml" Target="../ink/ink71.xml"/><Relationship Id="rId59" Type="http://schemas.openxmlformats.org/officeDocument/2006/relationships/image" Target="../media/image98.png"/><Relationship Id="rId67" Type="http://schemas.openxmlformats.org/officeDocument/2006/relationships/customXml" Target="../ink/ink82.xml"/><Relationship Id="rId20" Type="http://schemas.openxmlformats.org/officeDocument/2006/relationships/customXml" Target="../ink/ink58.xml"/><Relationship Id="rId41" Type="http://schemas.openxmlformats.org/officeDocument/2006/relationships/image" Target="../media/image90.png"/><Relationship Id="rId54" Type="http://schemas.openxmlformats.org/officeDocument/2006/relationships/customXml" Target="../ink/ink75.xml"/><Relationship Id="rId62" Type="http://schemas.openxmlformats.org/officeDocument/2006/relationships/image" Target="../media/image99.png"/><Relationship Id="rId70" Type="http://schemas.openxmlformats.org/officeDocument/2006/relationships/image" Target="../media/image103.png"/><Relationship Id="rId75" Type="http://schemas.openxmlformats.org/officeDocument/2006/relationships/customXml" Target="../ink/ink86.xml"/><Relationship Id="rId1" Type="http://schemas.openxmlformats.org/officeDocument/2006/relationships/slideLayout" Target="../slideLayouts/slideLayout2.xml"/><Relationship Id="rId6" Type="http://schemas.openxmlformats.org/officeDocument/2006/relationships/image" Target="../media/image73.png"/><Relationship Id="rId15" Type="http://schemas.openxmlformats.org/officeDocument/2006/relationships/image" Target="../media/image78.png"/><Relationship Id="rId23" Type="http://schemas.openxmlformats.org/officeDocument/2006/relationships/image" Target="../media/image82.png"/><Relationship Id="rId28" Type="http://schemas.openxmlformats.org/officeDocument/2006/relationships/customXml" Target="../ink/ink62.xml"/><Relationship Id="rId36" Type="http://schemas.openxmlformats.org/officeDocument/2006/relationships/customXml" Target="../ink/ink66.xml"/><Relationship Id="rId49" Type="http://schemas.openxmlformats.org/officeDocument/2006/relationships/image" Target="../media/image94.png"/><Relationship Id="rId57" Type="http://schemas.openxmlformats.org/officeDocument/2006/relationships/image" Target="../media/image36.png"/><Relationship Id="rId10" Type="http://schemas.openxmlformats.org/officeDocument/2006/relationships/image" Target="../media/image75.png"/><Relationship Id="rId31" Type="http://schemas.openxmlformats.org/officeDocument/2006/relationships/image" Target="../media/image86.png"/><Relationship Id="rId44" Type="http://schemas.openxmlformats.org/officeDocument/2006/relationships/customXml" Target="../ink/ink70.xml"/><Relationship Id="rId52" Type="http://schemas.openxmlformats.org/officeDocument/2006/relationships/customXml" Target="../ink/ink74.xml"/><Relationship Id="rId60" Type="http://schemas.openxmlformats.org/officeDocument/2006/relationships/customXml" Target="../ink/ink78.xml"/><Relationship Id="rId65" Type="http://schemas.openxmlformats.org/officeDocument/2006/relationships/customXml" Target="../ink/ink81.xml"/><Relationship Id="rId73" Type="http://schemas.openxmlformats.org/officeDocument/2006/relationships/customXml" Target="../ink/ink85.xml"/><Relationship Id="rId78" Type="http://schemas.openxmlformats.org/officeDocument/2006/relationships/image" Target="../media/image107.png"/><Relationship Id="rId4" Type="http://schemas.openxmlformats.org/officeDocument/2006/relationships/image" Target="../media/image20.png"/><Relationship Id="rId9" Type="http://schemas.openxmlformats.org/officeDocument/2006/relationships/customXml" Target="../ink/ink53.xml"/><Relationship Id="rId13" Type="http://schemas.openxmlformats.org/officeDocument/2006/relationships/customXml" Target="../ink/ink55.xml"/><Relationship Id="rId18" Type="http://schemas.openxmlformats.org/officeDocument/2006/relationships/customXml" Target="../ink/ink57.xml"/><Relationship Id="rId39" Type="http://schemas.openxmlformats.org/officeDocument/2006/relationships/image" Target="../media/image89.png"/><Relationship Id="rId34" Type="http://schemas.openxmlformats.org/officeDocument/2006/relationships/customXml" Target="../ink/ink65.xml"/><Relationship Id="rId50" Type="http://schemas.openxmlformats.org/officeDocument/2006/relationships/customXml" Target="../ink/ink73.xml"/><Relationship Id="rId55" Type="http://schemas.openxmlformats.org/officeDocument/2006/relationships/image" Target="../media/image97.png"/><Relationship Id="rId76" Type="http://schemas.openxmlformats.org/officeDocument/2006/relationships/image" Target="../media/image106.png"/><Relationship Id="rId7" Type="http://schemas.openxmlformats.org/officeDocument/2006/relationships/customXml" Target="../ink/ink52.xml"/><Relationship Id="rId71" Type="http://schemas.openxmlformats.org/officeDocument/2006/relationships/customXml" Target="../ink/ink84.xml"/><Relationship Id="rId2" Type="http://schemas.openxmlformats.org/officeDocument/2006/relationships/notesSlide" Target="../notesSlides/notesSlide30.xml"/><Relationship Id="rId29"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fa-IR" b="0" dirty="0">
                <a:ln w="0"/>
                <a:effectLst>
                  <a:outerShdw blurRad="38100" dist="19050" dir="2700000" algn="tl" rotWithShape="0">
                    <a:schemeClr val="dk1">
                      <a:alpha val="40000"/>
                    </a:schemeClr>
                  </a:outerShdw>
                </a:effectLst>
                <a:cs typeface="B Koodak" panose="00000700000000000000" pitchFamily="2" charset="-78"/>
              </a:rPr>
              <a:t>سیستم‌‌های عامل</a:t>
            </a:r>
            <a:endParaRPr lang="en-US" b="0" dirty="0">
              <a:ln w="0"/>
              <a:effectLst>
                <a:outerShdw blurRad="38100" dist="19050" dir="2700000" algn="tl" rotWithShape="0">
                  <a:schemeClr val="dk1">
                    <a:alpha val="40000"/>
                  </a:schemeClr>
                </a:outerShdw>
              </a:effectLst>
              <a:cs typeface="B Koodak" panose="00000700000000000000" pitchFamily="2" charset="-78"/>
            </a:endParaRP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37C291A-9445-4721-B361-26FE27F4113C}"/>
              </a:ext>
            </a:extLst>
          </p:cNvPr>
          <p:cNvSpPr>
            <a:spLocks noGrp="1" noChangeArrowheads="1"/>
          </p:cNvSpPr>
          <p:nvPr>
            <p:ph type="title"/>
          </p:nvPr>
        </p:nvSpPr>
        <p:spPr>
          <a:xfrm>
            <a:off x="765175" y="273737"/>
            <a:ext cx="8378825" cy="469900"/>
          </a:xfrm>
        </p:spPr>
        <p:txBody>
          <a:bodyPr/>
          <a:lstStyle/>
          <a:p>
            <a:pPr eaLnBrk="1" hangingPunct="1"/>
            <a:r>
              <a:rPr kumimoji="1" lang="fa-IR" altLang="en-US" sz="2800" dirty="0">
                <a:solidFill>
                  <a:srgbClr val="0070C0"/>
                </a:solidFill>
                <a:latin typeface="Times New Roman" panose="02020603050405020304" pitchFamily="18" charset="0"/>
                <a:cs typeface="B Nazanin" panose="00000400000000000000" pitchFamily="2" charset="-78"/>
              </a:rPr>
              <a:t>گراف تخصیص منابع با بن‌بست</a:t>
            </a:r>
            <a:endParaRPr lang="en-US" altLang="en-US" sz="2800" dirty="0"/>
          </a:p>
        </p:txBody>
      </p:sp>
      <p:pic>
        <p:nvPicPr>
          <p:cNvPr id="17410" name="Picture 1">
            <a:extLst>
              <a:ext uri="{FF2B5EF4-FFF2-40B4-BE49-F238E27FC236}">
                <a16:creationId xmlns:a16="http://schemas.microsoft.com/office/drawing/2014/main" id="{6DC2929A-0DEC-4DB0-815C-C96B1DCBC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5950" y="1089025"/>
            <a:ext cx="3354388"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1FE1CF9-67CC-4C8B-A23E-E3989C148625}"/>
              </a:ext>
            </a:extLst>
          </p:cNvPr>
          <p:cNvSpPr>
            <a:spLocks noGrp="1" noChangeArrowheads="1"/>
          </p:cNvSpPr>
          <p:nvPr>
            <p:ph type="title"/>
          </p:nvPr>
        </p:nvSpPr>
        <p:spPr>
          <a:xfrm>
            <a:off x="945594" y="346641"/>
            <a:ext cx="7913497" cy="457200"/>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گراف با چرخه بدون بن بست</a:t>
            </a:r>
            <a:endParaRPr lang="en-US" altLang="en-US" dirty="0"/>
          </a:p>
        </p:txBody>
      </p:sp>
      <p:pic>
        <p:nvPicPr>
          <p:cNvPr id="19458" name="Picture 1">
            <a:extLst>
              <a:ext uri="{FF2B5EF4-FFF2-40B4-BE49-F238E27FC236}">
                <a16:creationId xmlns:a16="http://schemas.microsoft.com/office/drawing/2014/main" id="{CC72185A-FCE6-4038-BA8E-B2DF5B5E46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1216" y="1423143"/>
            <a:ext cx="3248633" cy="414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368CA74-5723-4606-85F5-095271A5A3FF}"/>
              </a:ext>
            </a:extLst>
          </p:cNvPr>
          <p:cNvSpPr>
            <a:spLocks noGrp="1" noChangeArrowheads="1"/>
          </p:cNvSpPr>
          <p:nvPr>
            <p:ph type="title"/>
          </p:nvPr>
        </p:nvSpPr>
        <p:spPr>
          <a:xfrm>
            <a:off x="457200" y="236379"/>
            <a:ext cx="8229600" cy="576263"/>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اطلاعات پایه‌ای</a:t>
            </a:r>
            <a:endParaRPr lang="en-US" altLang="en-US" dirty="0"/>
          </a:p>
        </p:txBody>
      </p:sp>
      <p:sp>
        <p:nvSpPr>
          <p:cNvPr id="21506" name="Rectangle 3">
            <a:extLst>
              <a:ext uri="{FF2B5EF4-FFF2-40B4-BE49-F238E27FC236}">
                <a16:creationId xmlns:a16="http://schemas.microsoft.com/office/drawing/2014/main" id="{7CA9EB25-8907-4C31-9562-78429BD390F6}"/>
              </a:ext>
            </a:extLst>
          </p:cNvPr>
          <p:cNvSpPr>
            <a:spLocks noGrp="1" noChangeArrowheads="1"/>
          </p:cNvSpPr>
          <p:nvPr>
            <p:ph idx="1"/>
          </p:nvPr>
        </p:nvSpPr>
        <p:spPr>
          <a:xfrm>
            <a:off x="865188" y="1217613"/>
            <a:ext cx="7635000" cy="440055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نمودار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هیچ سیکلی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نداشته باشد،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بن‌بستی وجود ندارد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نمودار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سیکل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برای هر نوع منبع تنها یک نمونه وجود داشته باشد، بن‌بست رخ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برای هر نوع منبع چندین نمونه وجود داشته باشد، احتمال بن‌بست 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4E6DC195-A097-4489-91F0-082398196992}"/>
              </a:ext>
            </a:extLst>
          </p:cNvPr>
          <p:cNvSpPr>
            <a:spLocks noGrp="1" noChangeArrowheads="1"/>
          </p:cNvSpPr>
          <p:nvPr>
            <p:ph type="title"/>
          </p:nvPr>
        </p:nvSpPr>
        <p:spPr>
          <a:xfrm>
            <a:off x="1109663" y="214313"/>
            <a:ext cx="7577137" cy="576262"/>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روش‌های برای مدیریت بن‌بست</a:t>
            </a:r>
            <a:endParaRPr lang="en-US" altLang="en-US" dirty="0"/>
          </a:p>
        </p:txBody>
      </p:sp>
      <p:sp>
        <p:nvSpPr>
          <p:cNvPr id="23554" name="Rectangle 3">
            <a:extLst>
              <a:ext uri="{FF2B5EF4-FFF2-40B4-BE49-F238E27FC236}">
                <a16:creationId xmlns:a16="http://schemas.microsoft.com/office/drawing/2014/main" id="{0B1974F3-B27D-4398-888B-6020EB15EEA0}"/>
              </a:ext>
            </a:extLst>
          </p:cNvPr>
          <p:cNvSpPr>
            <a:spLocks noGrp="1" noChangeArrowheads="1"/>
          </p:cNvSpPr>
          <p:nvPr>
            <p:ph idx="1"/>
          </p:nvPr>
        </p:nvSpPr>
        <p:spPr>
          <a:xfrm>
            <a:off x="490451" y="1198562"/>
            <a:ext cx="8121534" cy="4836477"/>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اینکه سیستم هرگز وارد حالت بن‌بست نمی‌شود، از روش‌های زیر استفاده می‌کنیم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جلوگیری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از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prevention)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اجتناب</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از بن‌بست</a:t>
            </a:r>
            <a:r>
              <a:rPr lang="ar-SA" sz="2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(Deadlock avoidance)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روش‌های دیگر برای مدیریت بن‌بست</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اجازه دادن به سیستم برای ورود به حالت بن‌بست و سپس بازیابی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نادیده گرفتن مشکل و وانمود کردن اینکه بن‌بست هرگز در سیستم رخ نمی‌دهد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26">
            <a:extLst>
              <a:ext uri="{FF2B5EF4-FFF2-40B4-BE49-F238E27FC236}">
                <a16:creationId xmlns:a16="http://schemas.microsoft.com/office/drawing/2014/main" id="{93884E20-FE6E-43AF-8F05-40E2C3E8FF19}"/>
              </a:ext>
            </a:extLst>
          </p:cNvPr>
          <p:cNvSpPr>
            <a:spLocks noGrp="1" noChangeArrowheads="1"/>
          </p:cNvSpPr>
          <p:nvPr>
            <p:ph type="title"/>
          </p:nvPr>
        </p:nvSpPr>
        <p:spPr>
          <a:xfrm>
            <a:off x="885825" y="226431"/>
            <a:ext cx="7800975" cy="576262"/>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پیشگیری از بن بست</a:t>
            </a:r>
            <a:r>
              <a:rPr kumimoji="1" lang="en-US" altLang="en-US" dirty="0">
                <a:solidFill>
                  <a:srgbClr val="0070C0"/>
                </a:solidFill>
                <a:latin typeface="Times New Roman" panose="02020603050405020304" pitchFamily="18" charset="0"/>
                <a:cs typeface="B Nazanin" panose="00000400000000000000" pitchFamily="2" charset="-78"/>
              </a:rPr>
              <a:t>Deadlock Prevention  </a:t>
            </a:r>
          </a:p>
        </p:txBody>
      </p:sp>
      <p:sp>
        <p:nvSpPr>
          <p:cNvPr id="25602" name="Rectangle 1027">
            <a:extLst>
              <a:ext uri="{FF2B5EF4-FFF2-40B4-BE49-F238E27FC236}">
                <a16:creationId xmlns:a16="http://schemas.microsoft.com/office/drawing/2014/main" id="{248F74CB-A637-4326-83AD-A85531E46B2E}"/>
              </a:ext>
            </a:extLst>
          </p:cNvPr>
          <p:cNvSpPr>
            <a:spLocks noGrp="1" noChangeArrowheads="1"/>
          </p:cNvSpPr>
          <p:nvPr>
            <p:ph idx="1"/>
          </p:nvPr>
        </p:nvSpPr>
        <p:spPr>
          <a:xfrm>
            <a:off x="339802" y="862584"/>
            <a:ext cx="8689898" cy="5132832"/>
          </a:xfrm>
        </p:spPr>
        <p:txBody>
          <a:bodyPr/>
          <a:lstStyle/>
          <a:p>
            <a:pPr marL="0" marR="0" lvl="0" indent="0" algn="r" rtl="1">
              <a:lnSpc>
                <a:spcPct val="107000"/>
              </a:lnSpc>
              <a:spcBef>
                <a:spcPts val="0"/>
              </a:spcBef>
              <a:spcAft>
                <a:spcPts val="800"/>
              </a:spcAft>
              <a:buNone/>
              <a:tabLst>
                <a:tab pos="457200" algn="l"/>
              </a:tabLs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یکی از چهار شروط را برای بن‌بست باطل کنید:</a:t>
            </a:r>
            <a:endParaRPr lang="en-US" sz="28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منع دسترسی همزمان </a:t>
            </a:r>
            <a:r>
              <a:rPr lang="ar-SA" sz="2800" dirty="0">
                <a:effectLst/>
                <a:latin typeface="Calibri" panose="020F0502020204030204" pitchFamily="34" charset="0"/>
                <a:ea typeface="Times New Roman" panose="02020603050405020304" pitchFamily="18" charset="0"/>
                <a:cs typeface="Times New Roman" panose="02020603050405020304" pitchFamily="18"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برای منابع اشتراکی (مانند فایل‌های فقط خواندنی) الزامی نیست، اما برای منابع غیرقابل اشتراک الزامی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نگهداری و انتظار </a:t>
            </a:r>
            <a:r>
              <a:rPr lang="ar-SA" sz="2800" dirty="0">
                <a:effectLst/>
                <a:latin typeface="Calibri" panose="020F0502020204030204" pitchFamily="34" charset="0"/>
                <a:ea typeface="Times New Roman" panose="02020603050405020304" pitchFamily="18" charset="0"/>
                <a:cs typeface="Times New Roman" panose="02020603050405020304" pitchFamily="18"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باید تضمین کند که یک </a:t>
            </a:r>
            <a:r>
              <a:rPr lang="ar-SA" sz="2800" dirty="0">
                <a:latin typeface="Times New Roman" panose="02020603050405020304" pitchFamily="18" charset="0"/>
                <a:ea typeface="Times New Roman" panose="02020603050405020304" pitchFamily="18" charset="0"/>
                <a:cs typeface="B Nazanin" panose="00000400000000000000" pitchFamily="2" charset="-78"/>
              </a:rPr>
              <a:t>رشته</a:t>
            </a:r>
            <a:r>
              <a:rPr lang="fa-IR" sz="2800" dirty="0">
                <a:latin typeface="Times New Roman" panose="02020603050405020304" pitchFamily="18" charset="0"/>
                <a:ea typeface="Times New Roman" panose="02020603050405020304" pitchFamily="18" charset="0"/>
                <a:cs typeface="B Nazanin" panose="00000400000000000000" pitchFamily="2" charset="-78"/>
              </a:rPr>
              <a:t> زمانی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درخواستی برای یک منبع ارسال می‌کند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که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هیچ منبع دیگری را در اختیار نداشته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الزام رشته‌ها برای درخواست و تخصیص تمام منابع خود قبل از شروع اجرا یا اجازه دادن به رشته برای درخواست منابع فقط در صورتی که هیچ منبعی به آن اختصاص داده نشده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marL="800100" lvl="2" algn="r" rtl="1">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استفاده از این رویکرد می‌تواند منجر به پایین آمدن بهره‌وری منابع و همچنین گرسنگی (عدم تخصیص منابع به یک رشته برای مدت طولانی)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26">
            <a:extLst>
              <a:ext uri="{FF2B5EF4-FFF2-40B4-BE49-F238E27FC236}">
                <a16:creationId xmlns:a16="http://schemas.microsoft.com/office/drawing/2014/main" id="{5E79F7A0-88E3-48D2-89FF-125D5DE02D67}"/>
              </a:ext>
            </a:extLst>
          </p:cNvPr>
          <p:cNvSpPr>
            <a:spLocks noGrp="1" noChangeArrowheads="1"/>
          </p:cNvSpPr>
          <p:nvPr>
            <p:ph type="title"/>
          </p:nvPr>
        </p:nvSpPr>
        <p:spPr>
          <a:xfrm>
            <a:off x="1003300" y="232005"/>
            <a:ext cx="7683500" cy="576262"/>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پیشگیری از بن بست</a:t>
            </a:r>
            <a:r>
              <a:rPr lang="en-US" altLang="en-US" dirty="0"/>
              <a:t>(Cont.)</a:t>
            </a:r>
          </a:p>
        </p:txBody>
      </p:sp>
      <p:sp>
        <p:nvSpPr>
          <p:cNvPr id="27650" name="Rectangle 1027">
            <a:extLst>
              <a:ext uri="{FF2B5EF4-FFF2-40B4-BE49-F238E27FC236}">
                <a16:creationId xmlns:a16="http://schemas.microsoft.com/office/drawing/2014/main" id="{D9A7966E-2C18-4BF6-AF61-56D535306101}"/>
              </a:ext>
            </a:extLst>
          </p:cNvPr>
          <p:cNvSpPr>
            <a:spLocks noGrp="1" noChangeArrowheads="1"/>
          </p:cNvSpPr>
          <p:nvPr>
            <p:ph idx="1"/>
          </p:nvPr>
        </p:nvSpPr>
        <p:spPr>
          <a:xfrm>
            <a:off x="838200" y="1085853"/>
            <a:ext cx="7683500" cy="4446588"/>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عدم تصاحب اجباری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(No Preemption):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فرآیندی که برخی منابع را در اختیار دارد، درخواست منبع دیگری را بدهد که بلافاصله قابل تخصیص به آن نباشد، در این صورت تمام منابعی که در حال حاضر در اختیار فرآیند هستند، آزاد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منابع پس‌گرفته شده به لیست منابعی که رشته برای آن‌ها در حال انتظار است، اضافه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رشته تنها زمانی مجدداً راه‌اندازی می‌شود که بتواند منابع قدیمی خود و همچنین منابع جدیدی را که درخواست می‌کند، دوباره به دست آورد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انتظار دوره‌ای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(Circular Wait):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باطل کردن شرط انتظار دوره‌ای، معمولاً ترتیب کلی بر روی تمام انواع منابع اعمال می‌شود و از هر رشته خواسته می‌شود که منابع را به ترتیب افزایشی شماره‌گذاری درخواست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C9BCC94F-DF14-4CEF-B307-FFDB8B7BDCE4}"/>
              </a:ext>
            </a:extLst>
          </p:cNvPr>
          <p:cNvSpPr>
            <a:spLocks noGrp="1"/>
          </p:cNvSpPr>
          <p:nvPr>
            <p:ph type="title"/>
          </p:nvPr>
        </p:nvSpPr>
        <p:spPr/>
        <p:txBody>
          <a:bodyPr/>
          <a:lstStyle/>
          <a:p>
            <a:r>
              <a:rPr lang="en-US" altLang="en-US" dirty="0">
                <a:cs typeface="B Nazanin" panose="00000400000000000000" pitchFamily="2" charset="-78"/>
              </a:rPr>
              <a:t>Circular Wait</a:t>
            </a:r>
            <a:r>
              <a:rPr lang="fa-IR" altLang="en-US" dirty="0">
                <a:cs typeface="B Nazanin" panose="00000400000000000000" pitchFamily="2" charset="-78"/>
              </a:rPr>
              <a:t> انتظار چرخشی </a:t>
            </a:r>
            <a:endParaRPr lang="en-US" altLang="en-US" dirty="0">
              <a:cs typeface="B Nazanin" panose="00000400000000000000" pitchFamily="2" charset="-78"/>
            </a:endParaRPr>
          </a:p>
        </p:txBody>
      </p:sp>
      <p:sp>
        <p:nvSpPr>
          <p:cNvPr id="92162" name="Content Placeholder 2">
            <a:extLst>
              <a:ext uri="{FF2B5EF4-FFF2-40B4-BE49-F238E27FC236}">
                <a16:creationId xmlns:a16="http://schemas.microsoft.com/office/drawing/2014/main" id="{58AB02F0-3B68-482D-A95F-2D1605DF330A}"/>
              </a:ext>
            </a:extLst>
          </p:cNvPr>
          <p:cNvSpPr>
            <a:spLocks noGrp="1"/>
          </p:cNvSpPr>
          <p:nvPr>
            <p:ph idx="1"/>
          </p:nvPr>
        </p:nvSpPr>
        <p:spPr>
          <a:xfrm>
            <a:off x="806450" y="1233488"/>
            <a:ext cx="8229600" cy="4810125"/>
          </a:xfrm>
        </p:spPr>
        <p:txBody>
          <a:bodyPr/>
          <a:lstStyle/>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ساده‌ترین روش این است که به هر منبع (مانند قفل‌های متقابل) یک شماره منحصر به فرد اختصاص دهیم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منابع باید به ترتیب به دست آورده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مثال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Calibri" panose="020F0502020204030204" pitchFamily="34" charset="0"/>
                <a:ea typeface="Calibri" panose="020F0502020204030204" pitchFamily="34" charset="0"/>
                <a:cs typeface="B Nazanin" panose="00000400000000000000" pitchFamily="2" charset="-78"/>
              </a:rPr>
            </a:br>
            <a:r>
              <a:rPr lang="ar-SA" sz="2000" dirty="0">
                <a:effectLst/>
                <a:latin typeface="Calibri" panose="020F0502020204030204" pitchFamily="34" charset="0"/>
                <a:ea typeface="Calibri" panose="020F0502020204030204" pitchFamily="34" charset="0"/>
                <a:cs typeface="B Nazanin" panose="00000400000000000000" pitchFamily="2" charset="-78"/>
              </a:rPr>
              <a:t>اگر</a:t>
            </a:r>
            <a:r>
              <a:rPr lang="en-US" sz="2000" dirty="0">
                <a:effectLst/>
                <a:latin typeface="Calibri" panose="020F0502020204030204" pitchFamily="34" charset="0"/>
                <a:ea typeface="Calibri" panose="020F0502020204030204" pitchFamily="34" charset="0"/>
                <a:cs typeface="B Nazanin" panose="00000400000000000000" pitchFamily="2" charset="-78"/>
              </a:rPr>
              <a:t>:</a:t>
            </a:r>
            <a:br>
              <a:rPr lang="en-US" altLang="en-US" sz="2000" dirty="0"/>
            </a:br>
            <a:br>
              <a:rPr lang="en-US" altLang="en-US" sz="2000" dirty="0"/>
            </a:br>
            <a:r>
              <a:rPr lang="en-US" altLang="en-US" sz="2000" b="1" dirty="0" err="1">
                <a:latin typeface="Courier New" panose="02070309020205020404" pitchFamily="49" charset="0"/>
                <a:cs typeface="Courier New" panose="02070309020205020404" pitchFamily="49" charset="0"/>
              </a:rPr>
              <a:t>first_mutex</a:t>
            </a:r>
            <a:r>
              <a:rPr lang="en-US" altLang="en-US" sz="2000" b="1" dirty="0">
                <a:latin typeface="Courier New" panose="02070309020205020404" pitchFamily="49" charset="0"/>
                <a:cs typeface="Courier New" panose="02070309020205020404" pitchFamily="49" charset="0"/>
              </a:rPr>
              <a:t> = 1</a:t>
            </a:r>
            <a:br>
              <a:rPr lang="en-US" altLang="en-US" sz="2000" b="1" dirty="0">
                <a:latin typeface="Courier New" panose="02070309020205020404" pitchFamily="49" charset="0"/>
                <a:cs typeface="Courier New" panose="02070309020205020404" pitchFamily="49" charset="0"/>
              </a:rPr>
            </a:br>
            <a:r>
              <a:rPr lang="en-US" altLang="en-US" sz="2000" b="1" dirty="0" err="1">
                <a:latin typeface="Courier New" panose="02070309020205020404" pitchFamily="49" charset="0"/>
                <a:cs typeface="Courier New" panose="02070309020205020404" pitchFamily="49" charset="0"/>
              </a:rPr>
              <a:t>second_mutex</a:t>
            </a:r>
            <a:r>
              <a:rPr lang="en-US" altLang="en-US" sz="2000" b="1" dirty="0">
                <a:latin typeface="Courier New" panose="02070309020205020404" pitchFamily="49" charset="0"/>
                <a:cs typeface="Courier New" panose="02070309020205020404" pitchFamily="49" charset="0"/>
              </a:rPr>
              <a:t> = 5</a:t>
            </a:r>
          </a:p>
          <a:p>
            <a:pPr algn="r" rtl="1"/>
            <a:endParaRPr lang="fa-IR" sz="2000" dirty="0">
              <a:effectLst/>
              <a:latin typeface="Calibri" panose="020F0502020204030204" pitchFamily="34" charset="0"/>
              <a:ea typeface="Calibri" panose="020F0502020204030204" pitchFamily="34" charset="0"/>
              <a:cs typeface="B Nazanin" panose="00000400000000000000" pitchFamily="2" charset="-78"/>
            </a:endParaRPr>
          </a:p>
          <a:p>
            <a:pPr algn="r" rtl="1"/>
            <a:r>
              <a:rPr lang="ar-SA" sz="2000" dirty="0">
                <a:effectLst/>
                <a:latin typeface="Calibri" panose="020F0502020204030204" pitchFamily="34" charset="0"/>
                <a:ea typeface="Calibri" panose="020F0502020204030204" pitchFamily="34" charset="0"/>
                <a:cs typeface="B Nazanin" panose="00000400000000000000" pitchFamily="2" charset="-78"/>
              </a:rPr>
              <a:t>کد برای رشته‌ی دو نمی‌تواند به صورت زیر نوشته 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fa-IR" sz="2000" dirty="0">
              <a:effectLst/>
              <a:latin typeface="Calibri" panose="020F0502020204030204" pitchFamily="34" charset="0"/>
              <a:ea typeface="Calibri" panose="020F0502020204030204" pitchFamily="34" charset="0"/>
              <a:cs typeface="B Nazanin" panose="00000400000000000000" pitchFamily="2" charset="-78"/>
            </a:endParaRPr>
          </a:p>
          <a:p>
            <a:pPr algn="r" rtl="1"/>
            <a:r>
              <a:rPr lang="fa-IR" altLang="en-US" sz="2000" dirty="0">
                <a:latin typeface="Calibri" panose="020F0502020204030204" pitchFamily="34" charset="0"/>
                <a:cs typeface="B Nazanin" panose="00000400000000000000" pitchFamily="2" charset="-78"/>
              </a:rPr>
              <a:t>باید ترتیب اول و دوم رعایت شود. </a:t>
            </a:r>
            <a:endParaRPr lang="en-US" altLang="en-US" sz="2000" dirty="0"/>
          </a:p>
        </p:txBody>
      </p:sp>
      <p:pic>
        <p:nvPicPr>
          <p:cNvPr id="92163" name="Content Placeholder 4">
            <a:extLst>
              <a:ext uri="{FF2B5EF4-FFF2-40B4-BE49-F238E27FC236}">
                <a16:creationId xmlns:a16="http://schemas.microsoft.com/office/drawing/2014/main" id="{211EEBA5-828D-4DE4-9727-3740CF9D0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382" y="1805307"/>
            <a:ext cx="3687033" cy="4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64" name="Straight Arrow Connector 5">
            <a:extLst>
              <a:ext uri="{FF2B5EF4-FFF2-40B4-BE49-F238E27FC236}">
                <a16:creationId xmlns:a16="http://schemas.microsoft.com/office/drawing/2014/main" id="{6FD34B5C-0025-47BD-A2A2-5E565E3A223F}"/>
              </a:ext>
            </a:extLst>
          </p:cNvPr>
          <p:cNvCxnSpPr>
            <a:cxnSpLocks noChangeShapeType="1"/>
          </p:cNvCxnSpPr>
          <p:nvPr/>
        </p:nvCxnSpPr>
        <p:spPr bwMode="auto">
          <a:xfrm flipH="1" flipV="1">
            <a:off x="3470564" y="4873336"/>
            <a:ext cx="820882" cy="124692"/>
          </a:xfrm>
          <a:prstGeom prst="straightConnector1">
            <a:avLst/>
          </a:prstGeom>
          <a:noFill/>
          <a:ln w="9525">
            <a:solidFill>
              <a:schemeClr val="tx1"/>
            </a:solidFill>
            <a:round/>
            <a:headEn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CAFFD0F5-6606-4126-85B7-48E43CCCD1EB}"/>
              </a:ext>
            </a:extLst>
          </p:cNvPr>
          <p:cNvSpPr>
            <a:spLocks noGrp="1" noChangeArrowheads="1"/>
          </p:cNvSpPr>
          <p:nvPr>
            <p:ph type="title"/>
          </p:nvPr>
        </p:nvSpPr>
        <p:spPr>
          <a:xfrm>
            <a:off x="923925" y="226431"/>
            <a:ext cx="7762875" cy="576262"/>
          </a:xfrm>
        </p:spPr>
        <p:txBody>
          <a:bodyPr/>
          <a:lstStyle/>
          <a:p>
            <a:pPr eaLnBrk="1" hangingPunct="1"/>
            <a:r>
              <a:rPr lang="fa-IR" altLang="en-US" dirty="0">
                <a:latin typeface="Calibri" panose="020F0502020204030204" pitchFamily="34" charset="0"/>
                <a:cs typeface="B Nazanin" panose="00000400000000000000" pitchFamily="2" charset="-78"/>
              </a:rPr>
              <a:t>اجتناب از بن بست</a:t>
            </a:r>
            <a:r>
              <a:rPr lang="en-US" altLang="en-US" dirty="0">
                <a:latin typeface="Calibri" panose="020F0502020204030204" pitchFamily="34" charset="0"/>
                <a:cs typeface="B Nazanin" panose="00000400000000000000" pitchFamily="2" charset="-78"/>
              </a:rPr>
              <a:t>Deadlock Avoidance </a:t>
            </a:r>
          </a:p>
        </p:txBody>
      </p:sp>
      <p:sp>
        <p:nvSpPr>
          <p:cNvPr id="29698" name="Rectangle 3">
            <a:extLst>
              <a:ext uri="{FF2B5EF4-FFF2-40B4-BE49-F238E27FC236}">
                <a16:creationId xmlns:a16="http://schemas.microsoft.com/office/drawing/2014/main" id="{F316B56B-E9C7-4926-A854-188C569231A1}"/>
              </a:ext>
            </a:extLst>
          </p:cNvPr>
          <p:cNvSpPr>
            <a:spLocks noGrp="1" noChangeArrowheads="1"/>
          </p:cNvSpPr>
          <p:nvPr>
            <p:ph idx="1"/>
          </p:nvPr>
        </p:nvSpPr>
        <p:spPr>
          <a:xfrm>
            <a:off x="755905" y="1814512"/>
            <a:ext cx="7781606" cy="4403407"/>
          </a:xfrm>
        </p:spPr>
        <p:txBody>
          <a:bodyPr/>
          <a:lstStyle/>
          <a:p>
            <a:pPr algn="r" rtl="1"/>
            <a:r>
              <a:rPr lang="fa-IR" sz="2800" dirty="0">
                <a:latin typeface="Calibri" panose="020F0502020204030204" pitchFamily="34" charset="0"/>
                <a:ea typeface="Calibri" panose="020F0502020204030204" pitchFamily="34" charset="0"/>
                <a:cs typeface="B Nazanin" panose="00000400000000000000" pitchFamily="2" charset="-78"/>
              </a:rPr>
              <a:t>سا</a:t>
            </a:r>
            <a:r>
              <a:rPr lang="ar-SA" sz="2800" dirty="0">
                <a:effectLst/>
                <a:latin typeface="Calibri" panose="020F0502020204030204" pitchFamily="34" charset="0"/>
                <a:ea typeface="Calibri" panose="020F0502020204030204" pitchFamily="34" charset="0"/>
                <a:cs typeface="B Nazanin" panose="00000400000000000000" pitchFamily="2" charset="-78"/>
              </a:rPr>
              <a:t>اده‌ترین و مفیدترین مدل، نیازمند این است که </a:t>
            </a:r>
            <a:r>
              <a:rPr lang="ar-SA" sz="2800" dirty="0">
                <a:latin typeface="Times New Roman" panose="02020603050405020304" pitchFamily="18" charset="0"/>
                <a:cs typeface="B Nazanin" panose="00000400000000000000" pitchFamily="2" charset="-78"/>
              </a:rPr>
              <a:t>هر رشته حداکثر تعداد منابعی را که از هر نوع ممکن است نیاز داشته باشد، اعلام کند</a:t>
            </a:r>
            <a:r>
              <a:rPr lang="en-US" sz="2800" dirty="0">
                <a:latin typeface="Times New Roman" panose="02020603050405020304" pitchFamily="18" charset="0"/>
                <a:cs typeface="B Nazanin" panose="00000400000000000000" pitchFamily="2" charset="-78"/>
              </a:rPr>
              <a:t>.</a:t>
            </a:r>
          </a:p>
          <a:p>
            <a:pPr marL="0" marR="0" algn="r" rtl="1">
              <a:lnSpc>
                <a:spcPct val="107000"/>
              </a:lnSpc>
              <a:spcBef>
                <a:spcPts val="0"/>
              </a:spcBef>
              <a:spcAft>
                <a:spcPts val="0"/>
              </a:spcAft>
            </a:pPr>
            <a:r>
              <a:rPr lang="ar-SA" sz="2800" dirty="0">
                <a:latin typeface="Times New Roman" panose="02020603050405020304" pitchFamily="18" charset="0"/>
                <a:cs typeface="B Nazanin" panose="00000400000000000000" pitchFamily="2" charset="-78"/>
              </a:rPr>
              <a:t>الگوریتم </a:t>
            </a:r>
            <a:r>
              <a:rPr lang="ar-SA" sz="2800" b="1" dirty="0">
                <a:latin typeface="Times New Roman" panose="02020603050405020304" pitchFamily="18" charset="0"/>
                <a:cs typeface="B Nazanin" panose="00000400000000000000" pitchFamily="2" charset="-78"/>
              </a:rPr>
              <a:t>اجتناب از بن‌بست </a:t>
            </a:r>
            <a:r>
              <a:rPr lang="ar-SA" sz="2800" dirty="0">
                <a:latin typeface="Times New Roman" panose="02020603050405020304" pitchFamily="18" charset="0"/>
                <a:cs typeface="B Nazanin" panose="00000400000000000000" pitchFamily="2" charset="-78"/>
              </a:rPr>
              <a:t>به صورت </a:t>
            </a:r>
            <a:r>
              <a:rPr lang="ar-SA" sz="2800" b="1" dirty="0">
                <a:latin typeface="Times New Roman" panose="02020603050405020304" pitchFamily="18" charset="0"/>
                <a:cs typeface="B Nazanin" panose="00000400000000000000" pitchFamily="2" charset="-78"/>
              </a:rPr>
              <a:t>پویا</a:t>
            </a:r>
            <a:r>
              <a:rPr lang="ar-SA" sz="2800" dirty="0">
                <a:latin typeface="Times New Roman" panose="02020603050405020304" pitchFamily="18" charset="0"/>
                <a:cs typeface="B Nazanin" panose="00000400000000000000" pitchFamily="2" charset="-78"/>
              </a:rPr>
              <a:t> و</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ضعیت تخصیص منابع را بررسی می‌کند تا اطمینان حاصل کند که هرگز شرایط انتظار دوره‌ای وجود نداشته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وضعیت تخصیص منابع با تعداد منابع در دسترس و تخصیص داده شده و حداکثر تقاضاهای فرآیندها تعریف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9699" name="Text Box 4">
            <a:extLst>
              <a:ext uri="{FF2B5EF4-FFF2-40B4-BE49-F238E27FC236}">
                <a16:creationId xmlns:a16="http://schemas.microsoft.com/office/drawing/2014/main" id="{19AE85A0-D9E0-41AE-B1B3-22E783F9DC68}"/>
              </a:ext>
            </a:extLst>
          </p:cNvPr>
          <p:cNvSpPr txBox="1">
            <a:spLocks noChangeArrowheads="1"/>
          </p:cNvSpPr>
          <p:nvPr/>
        </p:nvSpPr>
        <p:spPr bwMode="auto">
          <a:xfrm>
            <a:off x="858417" y="942172"/>
            <a:ext cx="767909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50000"/>
              </a:spcBef>
              <a:buClrTx/>
              <a:buSzTx/>
              <a:buFontTx/>
              <a:buNone/>
            </a:pPr>
            <a:r>
              <a:rPr lang="fa-IR" altLang="en-US" sz="2800" dirty="0">
                <a:latin typeface="Calibri" panose="020F0502020204030204" pitchFamily="34" charset="0"/>
                <a:cs typeface="B Nazanin" panose="00000400000000000000" pitchFamily="2" charset="-78"/>
              </a:rPr>
              <a:t>مستلزم آن است که سیستم اطلاعات قبلی اضافی در دسترس داشته باشد</a:t>
            </a:r>
            <a:endParaRPr lang="en-US" altLang="en-US" sz="2800" dirty="0">
              <a:latin typeface="Calibri" panose="020F0502020204030204" pitchFamily="34" charset="0"/>
              <a:cs typeface="B Nazanin" panose="00000400000000000000" pitchFamily="2" charset="-7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0134717-6B8D-4E64-9AC7-D74C60478870}"/>
              </a:ext>
            </a:extLst>
          </p:cNvPr>
          <p:cNvSpPr>
            <a:spLocks noGrp="1" noChangeArrowheads="1"/>
          </p:cNvSpPr>
          <p:nvPr>
            <p:ph type="title"/>
          </p:nvPr>
        </p:nvSpPr>
        <p:spPr>
          <a:xfrm>
            <a:off x="457200" y="229835"/>
            <a:ext cx="8229600" cy="576263"/>
          </a:xfrm>
        </p:spPr>
        <p:txBody>
          <a:bodyPr/>
          <a:lstStyle/>
          <a:p>
            <a:pPr eaLnBrk="1" hangingPunct="1"/>
            <a:r>
              <a:rPr lang="en-US" altLang="en-US" dirty="0"/>
              <a:t>Safe State</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حالت امن </a:t>
            </a:r>
            <a:endParaRPr lang="en-US" altLang="en-US" dirty="0"/>
          </a:p>
        </p:txBody>
      </p:sp>
      <mc:AlternateContent xmlns:mc="http://schemas.openxmlformats.org/markup-compatibility/2006">
        <mc:Choice xmlns:a14="http://schemas.microsoft.com/office/drawing/2010/main" Requires="a14">
          <p:sp>
            <p:nvSpPr>
              <p:cNvPr id="31746" name="Rectangle 3">
                <a:extLst>
                  <a:ext uri="{FF2B5EF4-FFF2-40B4-BE49-F238E27FC236}">
                    <a16:creationId xmlns:a16="http://schemas.microsoft.com/office/drawing/2014/main" id="{EFC0A195-78EA-410E-9026-C9CEFE55CB37}"/>
                  </a:ext>
                </a:extLst>
              </p:cNvPr>
              <p:cNvSpPr>
                <a:spLocks noGrp="1" noChangeArrowheads="1"/>
              </p:cNvSpPr>
              <p:nvPr>
                <p:ph idx="1"/>
              </p:nvPr>
            </p:nvSpPr>
            <p:spPr>
              <a:xfrm>
                <a:off x="379337" y="806098"/>
                <a:ext cx="8607551" cy="5899502"/>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رشته یک منبع در دسترس را درخواست می‌کند، سیستم باید تصمیم بگیرد که آیا تخصیص فوری سیستم را در حالت امن نگه می‌دارد یا خیر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 در حالت امن قرار دارد، اگر دنباله‌ای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&lt;</a:t>
                </a:r>
                <a:r>
                  <a:rPr lang="en-US" sz="2400" dirty="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b="0" i="1" dirty="0" smtClean="0">
                            <a:latin typeface="Cambria Math" panose="02040503050406030204" pitchFamily="18" charset="0"/>
                            <a:ea typeface="Times New Roman" panose="02020603050405020304" pitchFamily="18" charset="0"/>
                            <a:cs typeface="B Nazanin" panose="00000400000000000000" pitchFamily="2" charset="-78"/>
                          </a:rPr>
                          <m:t>1</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b="0" i="1" dirty="0" smtClean="0">
                            <a:latin typeface="Cambria Math" panose="02040503050406030204" pitchFamily="18" charset="0"/>
                            <a:ea typeface="Times New Roman" panose="02020603050405020304" pitchFamily="18" charset="0"/>
                            <a:cs typeface="B Nazanin" panose="00000400000000000000" pitchFamily="2" charset="-78"/>
                          </a:rPr>
                          <m:t>2</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b="0" i="1" dirty="0" smtClean="0">
                            <a:latin typeface="Cambria Math" panose="02040503050406030204" pitchFamily="18" charset="0"/>
                            <a:ea typeface="Times New Roman" panose="02020603050405020304" pitchFamily="18" charset="0"/>
                            <a:cs typeface="B Nazanin" panose="00000400000000000000" pitchFamily="2" charset="-78"/>
                          </a:rPr>
                          <m:t>𝑁</m:t>
                        </m:r>
                      </m:sub>
                    </m:sSub>
                    <m:r>
                      <a:rPr lang="en-US" sz="2400" i="1" dirty="0">
                        <a:latin typeface="Cambria Math" panose="02040503050406030204" pitchFamily="18" charset="0"/>
                        <a:ea typeface="Times New Roman" panose="02020603050405020304" pitchFamily="18" charset="0"/>
                        <a:cs typeface="B Nazanin" panose="00000400000000000000" pitchFamily="2" charset="-78"/>
                      </a:rPr>
                      <m:t> </m:t>
                    </m:r>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&gt;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از تمام رشته‌های موجود در سیستم وجود داشته باشد، به گونه‌ای که برای هر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منابعی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هنوز می‌تواند درخواست کند، توسط منابع موجود فعلی + منابع نگهداری شده توسط تمام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𝑗</m:t>
                        </m:r>
                      </m:sub>
                    </m:sSub>
                  </m:oMath>
                </a14:m>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j &lt; I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قابل برآورده شدن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عبارت دیگر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نیازهای منابع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بلافاصله در دسترس نیستند، پس</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b="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تا زمانی که همه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𝑗</m:t>
                        </m:r>
                      </m:sub>
                    </m:sSub>
                  </m:oMath>
                </a14:m>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(تراکنش‌های قبلی)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پایان برسند، صبر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𝑗</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تمام شد، </a:t>
                </a:r>
                <a14:m>
                  <m:oMath xmlns:m="http://schemas.openxmlformats.org/officeDocument/2006/math">
                    <m:sSub>
                      <m:sSubPr>
                        <m:ctrlPr>
                          <a:rPr lang="en-US" sz="2400" b="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منابع مورد نیاز را به دست آورد، اجرا کند، منابع اختصاص یافته را برگرداند و خاتمه 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خاتمه می‌یابد، </a:t>
                </a:r>
                <a14:m>
                  <m:oMath xmlns:m="http://schemas.openxmlformats.org/officeDocument/2006/math">
                    <m:sSub>
                      <m:sSubPr>
                        <m:ctrlPr>
                          <a:rPr lang="en-US" sz="2400" b="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𝑖</m:t>
                        </m:r>
                      </m:sub>
                    </m:s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 + </m:t>
                    </m:r>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1</m:t>
                    </m:r>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 </m:t>
                    </m:r>
                  </m:oMath>
                </a14:m>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منابع مورد نیاز خود را به دست آورد و به همین ترتیب ادامه یابد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mc:Choice>
        <mc:Fallback>
          <p:sp>
            <p:nvSpPr>
              <p:cNvPr id="31746" name="Rectangle 3">
                <a:extLst>
                  <a:ext uri="{FF2B5EF4-FFF2-40B4-BE49-F238E27FC236}">
                    <a16:creationId xmlns:a16="http://schemas.microsoft.com/office/drawing/2014/main" id="{EFC0A195-78EA-410E-9026-C9CEFE55CB37}"/>
                  </a:ext>
                </a:extLst>
              </p:cNvPr>
              <p:cNvSpPr>
                <a:spLocks noGrp="1" noRot="1" noChangeAspect="1" noMove="1" noResize="1" noEditPoints="1" noAdjustHandles="1" noChangeArrowheads="1" noChangeShapeType="1" noTextEdit="1"/>
              </p:cNvSpPr>
              <p:nvPr>
                <p:ph idx="1"/>
              </p:nvPr>
            </p:nvSpPr>
            <p:spPr>
              <a:xfrm>
                <a:off x="379337" y="806098"/>
                <a:ext cx="8607551" cy="5899502"/>
              </a:xfrm>
              <a:blipFill>
                <a:blip r:embed="rId3"/>
                <a:stretch>
                  <a:fillRect l="-1629" t="-1136" r="-1204" b="-1240"/>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9E27B5FF-B4F4-4F92-A75E-BC83298532DA}"/>
              </a:ext>
            </a:extLst>
          </p:cNvPr>
          <p:cNvSpPr>
            <a:spLocks noGrp="1" noChangeArrowheads="1"/>
          </p:cNvSpPr>
          <p:nvPr>
            <p:ph type="title"/>
          </p:nvPr>
        </p:nvSpPr>
        <p:spPr>
          <a:xfrm>
            <a:off x="457200" y="236379"/>
            <a:ext cx="8229600" cy="576263"/>
          </a:xfrm>
        </p:spPr>
        <p:txBody>
          <a:bodyPr/>
          <a:lstStyle/>
          <a:p>
            <a:pPr eaLnBrk="1" hangingPunct="1"/>
            <a:r>
              <a:rPr lang="en-US" altLang="en-US" dirty="0"/>
              <a:t>Basic Facts</a:t>
            </a:r>
            <a:r>
              <a:rPr kumimoji="1" lang="fa-IR" altLang="en-US" sz="3600" dirty="0">
                <a:solidFill>
                  <a:schemeClr val="tx1"/>
                </a:solidFill>
                <a:latin typeface="Times New Roman" panose="02020603050405020304" pitchFamily="18" charset="0"/>
                <a:cs typeface="B Nazanin" panose="00000400000000000000" pitchFamily="2" charset="-78"/>
              </a:rPr>
              <a:t>حقایق اساسی</a:t>
            </a:r>
            <a:endParaRPr kumimoji="1" lang="en-US" altLang="en-US" sz="3600" dirty="0">
              <a:solidFill>
                <a:schemeClr val="tx1"/>
              </a:solidFill>
              <a:latin typeface="Times New Roman" panose="02020603050405020304" pitchFamily="18" charset="0"/>
              <a:cs typeface="B Nazanin" panose="00000400000000000000" pitchFamily="2" charset="-78"/>
            </a:endParaRPr>
          </a:p>
        </p:txBody>
      </p:sp>
      <p:sp>
        <p:nvSpPr>
          <p:cNvPr id="33794" name="Rectangle 3">
            <a:extLst>
              <a:ext uri="{FF2B5EF4-FFF2-40B4-BE49-F238E27FC236}">
                <a16:creationId xmlns:a16="http://schemas.microsoft.com/office/drawing/2014/main" id="{015BDF1D-C0EA-4FC7-A293-BF12CBE7CCDF}"/>
              </a:ext>
            </a:extLst>
          </p:cNvPr>
          <p:cNvSpPr>
            <a:spLocks noGrp="1" noChangeArrowheads="1"/>
          </p:cNvSpPr>
          <p:nvPr>
            <p:ph idx="1"/>
          </p:nvPr>
        </p:nvSpPr>
        <p:spPr>
          <a:xfrm>
            <a:off x="540327" y="1201015"/>
            <a:ext cx="8034505" cy="4711411"/>
          </a:xfrm>
        </p:spPr>
        <p:txBody>
          <a:bodyPr/>
          <a:lstStyle/>
          <a:p>
            <a:pPr marL="342900" marR="0" lvl="0" indent="-342900" algn="r" rtl="1">
              <a:buFont typeface="Wingdings" panose="05000000000000000000" pitchFamily="2" charset="2"/>
              <a:buChar char=""/>
              <a:tabLst>
                <a:tab pos="457200" algn="l"/>
              </a:tabLs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اگر سیستم در حالت </a:t>
            </a:r>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امن</a:t>
            </a: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 باشد، بن‌بستی وجود ندارد</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اگر سیستم در حالت </a:t>
            </a:r>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ناامن</a:t>
            </a: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 باشد، </a:t>
            </a:r>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احتمال بن‌بست </a:t>
            </a: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اجتناب</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اطمینان حاصل می‌کند که سیستم هرگز وارد حالت ناامن نمی‌شود</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8: بن‌بست</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8833C35E-A99A-45F7-A732-34E0D4573E53}"/>
              </a:ext>
            </a:extLst>
          </p:cNvPr>
          <p:cNvSpPr>
            <a:spLocks noGrp="1" noChangeArrowheads="1"/>
          </p:cNvSpPr>
          <p:nvPr>
            <p:ph type="title"/>
          </p:nvPr>
        </p:nvSpPr>
        <p:spPr>
          <a:xfrm>
            <a:off x="846138" y="225461"/>
            <a:ext cx="7840662" cy="576262"/>
          </a:xfrm>
        </p:spPr>
        <p:txBody>
          <a:bodyPr/>
          <a:lstStyle/>
          <a:p>
            <a:pPr eaLnBrk="1" hangingPunct="1"/>
            <a:r>
              <a:rPr lang="en-US" altLang="en-US" dirty="0"/>
              <a:t>Safe, Unsafe, Deadlock State </a:t>
            </a:r>
          </a:p>
        </p:txBody>
      </p:sp>
      <p:pic>
        <p:nvPicPr>
          <p:cNvPr id="35842" name="Picture 1">
            <a:extLst>
              <a:ext uri="{FF2B5EF4-FFF2-40B4-BE49-F238E27FC236}">
                <a16:creationId xmlns:a16="http://schemas.microsoft.com/office/drawing/2014/main" id="{138FEED4-3700-4E13-BB16-66A99CC6BD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62088"/>
            <a:ext cx="43529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C702894-AF69-4F02-A233-222BD5E02187}"/>
              </a:ext>
            </a:extLst>
          </p:cNvPr>
          <p:cNvSpPr txBox="1"/>
          <p:nvPr/>
        </p:nvSpPr>
        <p:spPr>
          <a:xfrm>
            <a:off x="5951393" y="3059668"/>
            <a:ext cx="4878532" cy="369332"/>
          </a:xfrm>
          <a:prstGeom prst="rect">
            <a:avLst/>
          </a:prstGeom>
          <a:noFill/>
        </p:spPr>
        <p:txBody>
          <a:bodyPr wrap="square">
            <a:spAutoFit/>
          </a:bodyPr>
          <a:lstStyle/>
          <a:p>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امن</a:t>
            </a:r>
            <a:endParaRPr lang="en-US" dirty="0"/>
          </a:p>
        </p:txBody>
      </p:sp>
      <p:sp>
        <p:nvSpPr>
          <p:cNvPr id="6" name="TextBox 5">
            <a:extLst>
              <a:ext uri="{FF2B5EF4-FFF2-40B4-BE49-F238E27FC236}">
                <a16:creationId xmlns:a16="http://schemas.microsoft.com/office/drawing/2014/main" id="{027DC7EC-08C6-4CE1-990C-5FC7401AB6F9}"/>
              </a:ext>
            </a:extLst>
          </p:cNvPr>
          <p:cNvSpPr txBox="1"/>
          <p:nvPr/>
        </p:nvSpPr>
        <p:spPr>
          <a:xfrm>
            <a:off x="5951393" y="2076212"/>
            <a:ext cx="4878532" cy="369332"/>
          </a:xfrm>
          <a:prstGeom prst="rect">
            <a:avLst/>
          </a:prstGeom>
          <a:noFill/>
        </p:spPr>
        <p:txBody>
          <a:bodyPr wrap="square">
            <a:spAutoFit/>
          </a:bodyPr>
          <a:lstStyle/>
          <a:p>
            <a:r>
              <a:rPr lang="fa-IR" dirty="0">
                <a:latin typeface="Times New Roman" panose="02020603050405020304" pitchFamily="18" charset="0"/>
                <a:cs typeface="B Nazanin" panose="00000400000000000000" pitchFamily="2" charset="-78"/>
              </a:rPr>
              <a:t>غیرامن</a:t>
            </a:r>
            <a:endParaRPr lang="en-US" dirty="0"/>
          </a:p>
        </p:txBody>
      </p:sp>
      <p:sp>
        <p:nvSpPr>
          <p:cNvPr id="7" name="TextBox 6">
            <a:extLst>
              <a:ext uri="{FF2B5EF4-FFF2-40B4-BE49-F238E27FC236}">
                <a16:creationId xmlns:a16="http://schemas.microsoft.com/office/drawing/2014/main" id="{05CB8714-9298-40D5-92C4-D6D719EF83E3}"/>
              </a:ext>
            </a:extLst>
          </p:cNvPr>
          <p:cNvSpPr txBox="1"/>
          <p:nvPr/>
        </p:nvSpPr>
        <p:spPr>
          <a:xfrm>
            <a:off x="3512127" y="2383274"/>
            <a:ext cx="4878532" cy="369332"/>
          </a:xfrm>
          <a:prstGeom prst="rect">
            <a:avLst/>
          </a:prstGeom>
          <a:noFill/>
        </p:spPr>
        <p:txBody>
          <a:bodyPr wrap="square">
            <a:spAutoFit/>
          </a:bodyPr>
          <a:lstStyle/>
          <a:p>
            <a:r>
              <a:rPr lang="fa-IR" dirty="0">
                <a:latin typeface="Times New Roman" panose="02020603050405020304" pitchFamily="18" charset="0"/>
                <a:cs typeface="B Nazanin" panose="00000400000000000000" pitchFamily="2" charset="-78"/>
              </a:rPr>
              <a:t>بن‌بست</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D3210E7-ED94-41D3-A580-4892C80D7718}"/>
              </a:ext>
            </a:extLst>
          </p:cNvPr>
          <p:cNvSpPr>
            <a:spLocks noGrp="1" noChangeArrowheads="1"/>
          </p:cNvSpPr>
          <p:nvPr>
            <p:ph type="title"/>
          </p:nvPr>
        </p:nvSpPr>
        <p:spPr>
          <a:xfrm>
            <a:off x="1041400" y="241336"/>
            <a:ext cx="7645400" cy="576262"/>
          </a:xfrm>
        </p:spPr>
        <p:txBody>
          <a:bodyPr/>
          <a:lstStyle/>
          <a:p>
            <a:pPr eaLnBrk="1" hangingPunct="1"/>
            <a:r>
              <a:rPr lang="en-US" altLang="en-US" dirty="0"/>
              <a:t>Avoidance Algorithms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latin typeface="Times New Roman" panose="02020603050405020304" pitchFamily="18" charset="0"/>
                <a:ea typeface="Times New Roman" panose="02020603050405020304" pitchFamily="18" charset="0"/>
                <a:cs typeface="B Nazanin" panose="00000400000000000000" pitchFamily="2" charset="-78"/>
              </a:rPr>
              <a:t>الگوریتمهای اجتناب </a:t>
            </a:r>
            <a:endParaRPr lang="en-US" altLang="en-US" dirty="0"/>
          </a:p>
        </p:txBody>
      </p:sp>
      <p:sp>
        <p:nvSpPr>
          <p:cNvPr id="37890" name="Rectangle 3">
            <a:extLst>
              <a:ext uri="{FF2B5EF4-FFF2-40B4-BE49-F238E27FC236}">
                <a16:creationId xmlns:a16="http://schemas.microsoft.com/office/drawing/2014/main" id="{03BE1552-DFDD-4C2D-ABAD-33391FB8DAF6}"/>
              </a:ext>
            </a:extLst>
          </p:cNvPr>
          <p:cNvSpPr>
            <a:spLocks noGrp="1" noChangeArrowheads="1"/>
          </p:cNvSpPr>
          <p:nvPr>
            <p:ph idx="1"/>
          </p:nvPr>
        </p:nvSpPr>
        <p:spPr>
          <a:xfrm>
            <a:off x="467591" y="1171575"/>
            <a:ext cx="8468591" cy="4483100"/>
          </a:xfrm>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یک</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نمونه از یک نوع منبع</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نشان دادن تخصیص منابع از یک نمودار تخصیص منابع استفاده کنید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چند</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ین</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نمونه</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از یک نوع منبع</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از الگوریتم بانکدار</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(Banker's Algorithm)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کنید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462E1847-7FBC-4E3E-907B-AD5F78E08F0D}"/>
              </a:ext>
            </a:extLst>
          </p:cNvPr>
          <p:cNvSpPr>
            <a:spLocks noGrp="1" noChangeArrowheads="1"/>
          </p:cNvSpPr>
          <p:nvPr>
            <p:ph type="title"/>
          </p:nvPr>
        </p:nvSpPr>
        <p:spPr>
          <a:xfrm>
            <a:off x="983989" y="235762"/>
            <a:ext cx="7831138" cy="576262"/>
          </a:xfrm>
        </p:spPr>
        <p:txBody>
          <a:bodyPr/>
          <a:lstStyle/>
          <a:p>
            <a:pPr eaLnBrk="1" hangingPunct="1"/>
            <a:r>
              <a:rPr lang="fa-IR" altLang="en-US" dirty="0">
                <a:cs typeface="B Nazanin" panose="00000400000000000000" pitchFamily="2" charset="-78"/>
              </a:rPr>
              <a:t>الگوی (اسکیما) الگوریتم گراف تخصیص منابع</a:t>
            </a:r>
            <a:endParaRPr lang="en-US" altLang="en-US" dirty="0"/>
          </a:p>
        </p:txBody>
      </p:sp>
      <p:sp>
        <p:nvSpPr>
          <p:cNvPr id="39938" name="Rectangle 3">
            <a:extLst>
              <a:ext uri="{FF2B5EF4-FFF2-40B4-BE49-F238E27FC236}">
                <a16:creationId xmlns:a16="http://schemas.microsoft.com/office/drawing/2014/main" id="{86FC01CE-3998-490A-BDE6-3A6213797806}"/>
              </a:ext>
            </a:extLst>
          </p:cNvPr>
          <p:cNvSpPr>
            <a:spLocks noGrp="1" noChangeArrowheads="1"/>
          </p:cNvSpPr>
          <p:nvPr>
            <p:ph idx="1"/>
          </p:nvPr>
        </p:nvSpPr>
        <p:spPr>
          <a:xfrm>
            <a:off x="311727" y="1155700"/>
            <a:ext cx="8004959" cy="5089236"/>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لبه‌ی ادعا</a:t>
            </a:r>
            <a:r>
              <a:rPr lang="en-US"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(claim edge):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جهت‌دار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Ti </a:t>
            </a:r>
            <a:r>
              <a:rPr lang="en-US" sz="4400" b="1" dirty="0">
                <a:effectLst/>
                <a:latin typeface="Courier New" panose="02070309020205020404" pitchFamily="49" charset="0"/>
                <a:ea typeface="Times New Roman" panose="02020603050405020304" pitchFamily="18" charset="0"/>
                <a:cs typeface="B Nazanin" panose="00000400000000000000" pitchFamily="2" charset="-78"/>
              </a:rPr>
              <a:t>→</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Rj</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نشان می‌دهد که فرآیند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Tj</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ممکن است منبع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Rj</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درآینده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درخواست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لبه با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خط چین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نمایش داده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تبدیل لبه‌ی ادعا به لبه‌ی درخواست</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رشته منبعی را درخواست می‌کند، لبه‌ی ادعا به لبه‌ی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(request edge)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تبدیل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تبدیل لبه‌ی درخواست به لبه‌ی انتساب</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زمانی که منبع به رشته اختصاص یابد، لبه‌ی درخواست به لبه‌ی انتساب</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(assignment edge)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تبدیل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خط کامل نشان‌داده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بازگشت لبه‌ی انتساب به لبه‌ی ادعا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منبعی توسط یک رشته آزاد می‌شود، لبه‌ی انتساب دوباره به لبه‌ی ادعا تبدیل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منابع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باید قبلًا در سیستم ادعا شوند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(claimed a priori)</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3" name="Straight Arrow Connector 2">
            <a:extLst>
              <a:ext uri="{FF2B5EF4-FFF2-40B4-BE49-F238E27FC236}">
                <a16:creationId xmlns:a16="http://schemas.microsoft.com/office/drawing/2014/main" id="{F9D5BE65-61BF-E597-6431-7FFB01F517F7}"/>
              </a:ext>
            </a:extLst>
          </p:cNvPr>
          <p:cNvCxnSpPr>
            <a:cxnSpLocks/>
          </p:cNvCxnSpPr>
          <p:nvPr/>
        </p:nvCxnSpPr>
        <p:spPr bwMode="auto">
          <a:xfrm>
            <a:off x="5437236" y="2576053"/>
            <a:ext cx="457200" cy="0"/>
          </a:xfrm>
          <a:prstGeom prst="straightConnector1">
            <a:avLst/>
          </a:prstGeom>
          <a:solidFill>
            <a:schemeClr val="accent1"/>
          </a:solidFill>
          <a:ln w="38100" cap="flat" cmpd="sng" algn="ctr">
            <a:solidFill>
              <a:schemeClr val="tx1"/>
            </a:solidFill>
            <a:prstDash val="sysDot"/>
            <a:round/>
            <a:headEnd type="none" w="med" len="med"/>
            <a:tailEnd type="triangle"/>
          </a:ln>
          <a:effectLst/>
        </p:spPr>
      </p:cxnSp>
      <p:cxnSp>
        <p:nvCxnSpPr>
          <p:cNvPr id="5" name="Straight Arrow Connector 4">
            <a:extLst>
              <a:ext uri="{FF2B5EF4-FFF2-40B4-BE49-F238E27FC236}">
                <a16:creationId xmlns:a16="http://schemas.microsoft.com/office/drawing/2014/main" id="{C1468E62-A1F5-4993-CE33-E12CD22AF067}"/>
              </a:ext>
            </a:extLst>
          </p:cNvPr>
          <p:cNvCxnSpPr>
            <a:cxnSpLocks/>
          </p:cNvCxnSpPr>
          <p:nvPr/>
        </p:nvCxnSpPr>
        <p:spPr bwMode="auto">
          <a:xfrm>
            <a:off x="4709652" y="5112776"/>
            <a:ext cx="457200"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69641F8-B5ED-4701-ADC4-AF8830265D8A}"/>
              </a:ext>
            </a:extLst>
          </p:cNvPr>
          <p:cNvSpPr>
            <a:spLocks noGrp="1" noChangeArrowheads="1"/>
          </p:cNvSpPr>
          <p:nvPr>
            <p:ph type="title"/>
          </p:nvPr>
        </p:nvSpPr>
        <p:spPr>
          <a:xfrm>
            <a:off x="564079" y="355636"/>
            <a:ext cx="8224837" cy="457200"/>
          </a:xfrm>
        </p:spPr>
        <p:txBody>
          <a:bodyPr/>
          <a:lstStyle/>
          <a:p>
            <a:pPr eaLnBrk="1" hangingPunct="1"/>
            <a:r>
              <a:rPr lang="fa-IR" altLang="en-US" dirty="0">
                <a:cs typeface="B Nazanin" panose="00000400000000000000" pitchFamily="2" charset="-78"/>
              </a:rPr>
              <a:t>الگوریتم گراف تخصیص منابع</a:t>
            </a:r>
            <a:endParaRPr lang="en-US" altLang="en-US" dirty="0"/>
          </a:p>
        </p:txBody>
      </p:sp>
      <p:pic>
        <p:nvPicPr>
          <p:cNvPr id="41986" name="Picture 1">
            <a:extLst>
              <a:ext uri="{FF2B5EF4-FFF2-40B4-BE49-F238E27FC236}">
                <a16:creationId xmlns:a16="http://schemas.microsoft.com/office/drawing/2014/main" id="{971D754B-5ADF-443C-9EFE-EC7015D91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079" y="1465258"/>
            <a:ext cx="3662363"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FE229F04-A194-4380-9524-09906D3CF11E}"/>
              </a:ext>
            </a:extLst>
          </p:cNvPr>
          <p:cNvGrpSpPr/>
          <p:nvPr/>
        </p:nvGrpSpPr>
        <p:grpSpPr>
          <a:xfrm>
            <a:off x="4613564" y="1344609"/>
            <a:ext cx="4878532" cy="4568892"/>
            <a:chOff x="4613564" y="1344609"/>
            <a:chExt cx="4878532" cy="4568892"/>
          </a:xfrm>
        </p:grpSpPr>
        <p:pic>
          <p:nvPicPr>
            <p:cNvPr id="4" name="Picture 1">
              <a:extLst>
                <a:ext uri="{FF2B5EF4-FFF2-40B4-BE49-F238E27FC236}">
                  <a16:creationId xmlns:a16="http://schemas.microsoft.com/office/drawing/2014/main" id="{1203D285-28BD-4B90-B41B-467E1355E3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6841" y="1344609"/>
              <a:ext cx="39020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5996789-B12B-47BD-AB55-AE205FA847C3}"/>
                </a:ext>
              </a:extLst>
            </p:cNvPr>
            <p:cNvSpPr txBox="1"/>
            <p:nvPr/>
          </p:nvSpPr>
          <p:spPr>
            <a:xfrm>
              <a:off x="4613564" y="5513391"/>
              <a:ext cx="4878532" cy="400110"/>
            </a:xfrm>
            <a:prstGeom prst="rect">
              <a:avLst/>
            </a:prstGeom>
            <a:noFill/>
          </p:spPr>
          <p:txBody>
            <a:bodyPr wrap="square">
              <a:spAutoFit/>
            </a:bodyPr>
            <a:lstStyle/>
            <a:p>
              <a:pPr algn="ctr"/>
              <a:r>
                <a:rPr lang="fa-IR" altLang="en-US" sz="2000" dirty="0">
                  <a:cs typeface="B Nazanin" panose="00000400000000000000" pitchFamily="2" charset="-78"/>
                </a:rPr>
                <a:t>وضعیت ناامن در نمودار تخصیص منابع</a:t>
              </a:r>
              <a:endParaRPr lang="en-US" sz="2000" dirty="0">
                <a:cs typeface="B Nazanin" panose="00000400000000000000" pitchFamily="2" charset="-78"/>
              </a:endParaRPr>
            </a:p>
          </p:txBody>
        </p:sp>
        <p:sp>
          <p:nvSpPr>
            <p:cNvPr id="8" name="TextBox 7">
              <a:extLst>
                <a:ext uri="{FF2B5EF4-FFF2-40B4-BE49-F238E27FC236}">
                  <a16:creationId xmlns:a16="http://schemas.microsoft.com/office/drawing/2014/main" id="{D08B5852-9AE6-43BB-9E41-6EE362E8B8B8}"/>
                </a:ext>
              </a:extLst>
            </p:cNvPr>
            <p:cNvSpPr txBox="1"/>
            <p:nvPr/>
          </p:nvSpPr>
          <p:spPr>
            <a:xfrm>
              <a:off x="7655502" y="3961307"/>
              <a:ext cx="1654752"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لبه‌ی انتساب</a:t>
              </a:r>
              <a:endParaRPr lang="en-US" dirty="0"/>
            </a:p>
          </p:txBody>
        </p:sp>
      </p:grpSp>
      <p:sp>
        <p:nvSpPr>
          <p:cNvPr id="9" name="TextBox 8">
            <a:extLst>
              <a:ext uri="{FF2B5EF4-FFF2-40B4-BE49-F238E27FC236}">
                <a16:creationId xmlns:a16="http://schemas.microsoft.com/office/drawing/2014/main" id="{57BC31E2-D5AB-40E6-98CF-65C768746670}"/>
              </a:ext>
            </a:extLst>
          </p:cNvPr>
          <p:cNvSpPr txBox="1"/>
          <p:nvPr/>
        </p:nvSpPr>
        <p:spPr>
          <a:xfrm>
            <a:off x="3232089" y="3961307"/>
            <a:ext cx="1133414"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لبه‌ی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ادعا</a:t>
            </a:r>
            <a:endParaRPr lang="en-US" dirty="0"/>
          </a:p>
        </p:txBody>
      </p:sp>
      <p:sp>
        <p:nvSpPr>
          <p:cNvPr id="12" name="TextBox 11">
            <a:extLst>
              <a:ext uri="{FF2B5EF4-FFF2-40B4-BE49-F238E27FC236}">
                <a16:creationId xmlns:a16="http://schemas.microsoft.com/office/drawing/2014/main" id="{43784EB2-55F6-42F4-8480-15A3EFC2A18E}"/>
              </a:ext>
            </a:extLst>
          </p:cNvPr>
          <p:cNvSpPr txBox="1"/>
          <p:nvPr/>
        </p:nvSpPr>
        <p:spPr>
          <a:xfrm>
            <a:off x="355083" y="5157783"/>
            <a:ext cx="4092225" cy="1323439"/>
          </a:xfrm>
          <a:prstGeom prst="rect">
            <a:avLst/>
          </a:prstGeom>
          <a:noFill/>
        </p:spPr>
        <p:txBody>
          <a:bodyPr wrap="square">
            <a:spAutoFit/>
          </a:bodyPr>
          <a:lstStyle/>
          <a:p>
            <a:pPr algn="r" rtl="1"/>
            <a:r>
              <a:rPr lang="en-US" sz="2000" dirty="0" err="1">
                <a:cs typeface="B Nazanin" panose="00000400000000000000" pitchFamily="2" charset="-78"/>
              </a:rPr>
              <a:t>فرض</a:t>
            </a:r>
            <a:r>
              <a:rPr lang="en-US" sz="2000" dirty="0">
                <a:cs typeface="B Nazanin" panose="00000400000000000000" pitchFamily="2" charset="-78"/>
              </a:rPr>
              <a:t> </a:t>
            </a:r>
            <a:r>
              <a:rPr lang="en-US" sz="2000" dirty="0" err="1">
                <a:cs typeface="B Nazanin" panose="00000400000000000000" pitchFamily="2" charset="-78"/>
              </a:rPr>
              <a:t>کنید</a:t>
            </a:r>
            <a:r>
              <a:rPr lang="en-US" sz="2000" dirty="0">
                <a:cs typeface="B Nazanin" panose="00000400000000000000" pitchFamily="2" charset="-78"/>
              </a:rPr>
              <a:t> </a:t>
            </a:r>
            <a:r>
              <a:rPr lang="en-US" sz="2000" dirty="0" err="1">
                <a:cs typeface="B Nazanin" panose="00000400000000000000" pitchFamily="2" charset="-78"/>
              </a:rPr>
              <a:t>که</a:t>
            </a:r>
            <a:r>
              <a:rPr lang="en-US" sz="2000" dirty="0">
                <a:cs typeface="B Nazanin" panose="00000400000000000000" pitchFamily="2" charset="-78"/>
              </a:rPr>
              <a:t> T2 </a:t>
            </a:r>
            <a:r>
              <a:rPr lang="fa-IR" sz="2000" dirty="0">
                <a:cs typeface="B Nazanin" panose="00000400000000000000" pitchFamily="2" charset="-78"/>
              </a:rPr>
              <a:t> درخواست</a:t>
            </a:r>
            <a:r>
              <a:rPr lang="en-US" sz="2000" dirty="0">
                <a:cs typeface="B Nazanin" panose="00000400000000000000" pitchFamily="2" charset="-78"/>
              </a:rPr>
              <a:t>R2 </a:t>
            </a:r>
            <a:r>
              <a:rPr lang="en-US" sz="2000" dirty="0" err="1">
                <a:cs typeface="B Nazanin" panose="00000400000000000000" pitchFamily="2" charset="-78"/>
              </a:rPr>
              <a:t>را</a:t>
            </a:r>
            <a:r>
              <a:rPr lang="en-US" sz="2000" dirty="0">
                <a:cs typeface="B Nazanin" panose="00000400000000000000" pitchFamily="2" charset="-78"/>
              </a:rPr>
              <a:t> </a:t>
            </a:r>
            <a:r>
              <a:rPr lang="en-US" sz="2000" dirty="0" err="1">
                <a:cs typeface="B Nazanin" panose="00000400000000000000" pitchFamily="2" charset="-78"/>
              </a:rPr>
              <a:t>می</a:t>
            </a:r>
            <a:r>
              <a:rPr lang="en-US" sz="2000" dirty="0">
                <a:cs typeface="B Nazanin" panose="00000400000000000000" pitchFamily="2" charset="-78"/>
              </a:rPr>
              <a:t> </a:t>
            </a:r>
            <a:r>
              <a:rPr lang="en-US" sz="2000" dirty="0" err="1">
                <a:cs typeface="B Nazanin" panose="00000400000000000000" pitchFamily="2" charset="-78"/>
              </a:rPr>
              <a:t>کند</a:t>
            </a:r>
            <a:r>
              <a:rPr lang="en-US" sz="2000" dirty="0">
                <a:cs typeface="B Nazanin" panose="00000400000000000000" pitchFamily="2" charset="-78"/>
              </a:rPr>
              <a:t>. </a:t>
            </a:r>
            <a:r>
              <a:rPr lang="en-US" sz="2000" dirty="0" err="1">
                <a:cs typeface="B Nazanin" panose="00000400000000000000" pitchFamily="2" charset="-78"/>
              </a:rPr>
              <a:t>اگرچه</a:t>
            </a:r>
            <a:r>
              <a:rPr lang="en-US" sz="2000" dirty="0">
                <a:cs typeface="B Nazanin" panose="00000400000000000000" pitchFamily="2" charset="-78"/>
              </a:rPr>
              <a:t> R2 </a:t>
            </a:r>
            <a:r>
              <a:rPr lang="en-US" sz="2000" dirty="0" err="1">
                <a:cs typeface="B Nazanin" panose="00000400000000000000" pitchFamily="2" charset="-78"/>
              </a:rPr>
              <a:t>در</a:t>
            </a:r>
            <a:r>
              <a:rPr lang="en-US" sz="2000" dirty="0">
                <a:cs typeface="B Nazanin" panose="00000400000000000000" pitchFamily="2" charset="-78"/>
              </a:rPr>
              <a:t> </a:t>
            </a:r>
            <a:r>
              <a:rPr lang="en-US" sz="2000" dirty="0" err="1">
                <a:cs typeface="B Nazanin" panose="00000400000000000000" pitchFamily="2" charset="-78"/>
              </a:rPr>
              <a:t>حال</a:t>
            </a:r>
            <a:r>
              <a:rPr lang="en-US" sz="2000" dirty="0">
                <a:cs typeface="B Nazanin" panose="00000400000000000000" pitchFamily="2" charset="-78"/>
              </a:rPr>
              <a:t> </a:t>
            </a:r>
            <a:r>
              <a:rPr lang="en-US" sz="2000" dirty="0" err="1">
                <a:cs typeface="B Nazanin" panose="00000400000000000000" pitchFamily="2" charset="-78"/>
              </a:rPr>
              <a:t>حاضر</a:t>
            </a:r>
            <a:r>
              <a:rPr lang="en-US" sz="2000" dirty="0">
                <a:cs typeface="B Nazanin" panose="00000400000000000000" pitchFamily="2" charset="-78"/>
              </a:rPr>
              <a:t> </a:t>
            </a:r>
            <a:r>
              <a:rPr lang="fa-IR" sz="2000" dirty="0">
                <a:cs typeface="B Nazanin" panose="00000400000000000000" pitchFamily="2" charset="-78"/>
              </a:rPr>
              <a:t>آزاد</a:t>
            </a:r>
            <a:r>
              <a:rPr lang="en-US" sz="2000" dirty="0">
                <a:cs typeface="B Nazanin" panose="00000400000000000000" pitchFamily="2" charset="-78"/>
              </a:rPr>
              <a:t> </a:t>
            </a:r>
            <a:r>
              <a:rPr lang="en-US" sz="2000" dirty="0" err="1">
                <a:cs typeface="B Nazanin" panose="00000400000000000000" pitchFamily="2" charset="-78"/>
              </a:rPr>
              <a:t>است</a:t>
            </a:r>
            <a:r>
              <a:rPr lang="en-US" sz="2000" dirty="0">
                <a:cs typeface="B Nazanin" panose="00000400000000000000" pitchFamily="2" charset="-78"/>
              </a:rPr>
              <a:t>، </a:t>
            </a:r>
            <a:r>
              <a:rPr lang="en-US" sz="2000" dirty="0" err="1">
                <a:cs typeface="B Nazanin" panose="00000400000000000000" pitchFamily="2" charset="-78"/>
              </a:rPr>
              <a:t>نمی‌توانیم</a:t>
            </a:r>
            <a:r>
              <a:rPr lang="en-US" sz="2000" dirty="0">
                <a:cs typeface="B Nazanin" panose="00000400000000000000" pitchFamily="2" charset="-78"/>
              </a:rPr>
              <a:t> </a:t>
            </a:r>
            <a:r>
              <a:rPr lang="en-US" sz="2000" dirty="0" err="1">
                <a:cs typeface="B Nazanin" panose="00000400000000000000" pitchFamily="2" charset="-78"/>
              </a:rPr>
              <a:t>آن</a:t>
            </a:r>
            <a:r>
              <a:rPr lang="en-US" sz="2000" dirty="0">
                <a:cs typeface="B Nazanin" panose="00000400000000000000" pitchFamily="2" charset="-78"/>
              </a:rPr>
              <a:t> </a:t>
            </a:r>
            <a:r>
              <a:rPr lang="en-US" sz="2000" dirty="0" err="1">
                <a:cs typeface="B Nazanin" panose="00000400000000000000" pitchFamily="2" charset="-78"/>
              </a:rPr>
              <a:t>را</a:t>
            </a:r>
            <a:r>
              <a:rPr lang="en-US" sz="2000" dirty="0">
                <a:cs typeface="B Nazanin" panose="00000400000000000000" pitchFamily="2" charset="-78"/>
              </a:rPr>
              <a:t> </a:t>
            </a:r>
            <a:r>
              <a:rPr lang="en-US" sz="2000" dirty="0" err="1">
                <a:cs typeface="B Nazanin" panose="00000400000000000000" pitchFamily="2" charset="-78"/>
              </a:rPr>
              <a:t>به</a:t>
            </a:r>
            <a:r>
              <a:rPr lang="en-US" sz="2000" dirty="0">
                <a:cs typeface="B Nazanin" panose="00000400000000000000" pitchFamily="2" charset="-78"/>
              </a:rPr>
              <a:t> T2 </a:t>
            </a:r>
            <a:r>
              <a:rPr lang="en-US" sz="2000" dirty="0" err="1">
                <a:cs typeface="B Nazanin" panose="00000400000000000000" pitchFamily="2" charset="-78"/>
              </a:rPr>
              <a:t>اختصاص</a:t>
            </a:r>
            <a:r>
              <a:rPr lang="en-US" sz="2000" dirty="0">
                <a:cs typeface="B Nazanin" panose="00000400000000000000" pitchFamily="2" charset="-78"/>
              </a:rPr>
              <a:t> </a:t>
            </a:r>
            <a:r>
              <a:rPr lang="en-US" sz="2000" dirty="0" err="1">
                <a:cs typeface="B Nazanin" panose="00000400000000000000" pitchFamily="2" charset="-78"/>
              </a:rPr>
              <a:t>دهیم</a:t>
            </a:r>
            <a:r>
              <a:rPr lang="en-US" sz="2000" dirty="0">
                <a:cs typeface="B Nazanin" panose="00000400000000000000" pitchFamily="2" charset="-78"/>
              </a:rPr>
              <a:t>، </a:t>
            </a:r>
            <a:r>
              <a:rPr lang="en-US" sz="2000" dirty="0" err="1">
                <a:cs typeface="B Nazanin" panose="00000400000000000000" pitchFamily="2" charset="-78"/>
              </a:rPr>
              <a:t>زیرا</a:t>
            </a:r>
            <a:r>
              <a:rPr lang="en-US" sz="2000" dirty="0">
                <a:cs typeface="B Nazanin" panose="00000400000000000000" pitchFamily="2" charset="-78"/>
              </a:rPr>
              <a:t> </a:t>
            </a:r>
            <a:r>
              <a:rPr lang="en-US" sz="2000" dirty="0" err="1">
                <a:cs typeface="B Nazanin" panose="00000400000000000000" pitchFamily="2" charset="-78"/>
              </a:rPr>
              <a:t>این</a:t>
            </a:r>
            <a:r>
              <a:rPr lang="en-US" sz="2000" dirty="0">
                <a:cs typeface="B Nazanin" panose="00000400000000000000" pitchFamily="2" charset="-78"/>
              </a:rPr>
              <a:t> </a:t>
            </a:r>
            <a:r>
              <a:rPr lang="en-US" sz="2000" dirty="0" err="1">
                <a:cs typeface="B Nazanin" panose="00000400000000000000" pitchFamily="2" charset="-78"/>
              </a:rPr>
              <a:t>عمل</a:t>
            </a:r>
            <a:r>
              <a:rPr lang="en-US" sz="2000" dirty="0">
                <a:cs typeface="B Nazanin" panose="00000400000000000000" pitchFamily="2" charset="-78"/>
              </a:rPr>
              <a:t> </a:t>
            </a:r>
            <a:r>
              <a:rPr lang="en-US" sz="2000" dirty="0" err="1">
                <a:cs typeface="B Nazanin" panose="00000400000000000000" pitchFamily="2" charset="-78"/>
              </a:rPr>
              <a:t>یک</a:t>
            </a:r>
            <a:r>
              <a:rPr lang="en-US" sz="2000" dirty="0">
                <a:cs typeface="B Nazanin" panose="00000400000000000000" pitchFamily="2" charset="-78"/>
              </a:rPr>
              <a:t> </a:t>
            </a:r>
            <a:r>
              <a:rPr lang="en-US" sz="2000" dirty="0" err="1">
                <a:cs typeface="B Nazanin" panose="00000400000000000000" pitchFamily="2" charset="-78"/>
              </a:rPr>
              <a:t>چرخه</a:t>
            </a:r>
            <a:r>
              <a:rPr lang="en-US" sz="2000" dirty="0">
                <a:cs typeface="B Nazanin" panose="00000400000000000000" pitchFamily="2" charset="-78"/>
              </a:rPr>
              <a:t> </a:t>
            </a:r>
            <a:r>
              <a:rPr lang="en-US" sz="2000" dirty="0" err="1">
                <a:cs typeface="B Nazanin" panose="00000400000000000000" pitchFamily="2" charset="-78"/>
              </a:rPr>
              <a:t>در</a:t>
            </a:r>
            <a:r>
              <a:rPr lang="en-US" sz="2000" dirty="0">
                <a:cs typeface="B Nazanin" panose="00000400000000000000" pitchFamily="2" charset="-78"/>
              </a:rPr>
              <a:t> </a:t>
            </a:r>
            <a:r>
              <a:rPr lang="en-US" sz="2000" dirty="0" err="1">
                <a:cs typeface="B Nazanin" panose="00000400000000000000" pitchFamily="2" charset="-78"/>
              </a:rPr>
              <a:t>نمودار</a:t>
            </a:r>
            <a:r>
              <a:rPr lang="en-US" sz="2000" dirty="0">
                <a:cs typeface="B Nazanin" panose="00000400000000000000" pitchFamily="2" charset="-78"/>
              </a:rPr>
              <a:t> </a:t>
            </a:r>
            <a:r>
              <a:rPr lang="en-US" sz="2000" dirty="0" err="1">
                <a:cs typeface="B Nazanin" panose="00000400000000000000" pitchFamily="2" charset="-78"/>
              </a:rPr>
              <a:t>ایجاد</a:t>
            </a:r>
            <a:r>
              <a:rPr lang="en-US" sz="2000" dirty="0">
                <a:cs typeface="B Nazanin" panose="00000400000000000000" pitchFamily="2" charset="-78"/>
              </a:rPr>
              <a:t> </a:t>
            </a:r>
            <a:r>
              <a:rPr lang="en-US" sz="2000" dirty="0" err="1">
                <a:cs typeface="B Nazanin" panose="00000400000000000000" pitchFamily="2" charset="-78"/>
              </a:rPr>
              <a:t>می‌کند</a:t>
            </a:r>
            <a:r>
              <a:rPr lang="en-US" sz="2000" dirty="0">
                <a:cs typeface="B Nazanin" panose="00000400000000000000" pitchFamily="2" charset="-7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FB8F846-16AC-4967-ACDC-17AEF923DCDF}"/>
              </a:ext>
            </a:extLst>
          </p:cNvPr>
          <p:cNvSpPr>
            <a:spLocks noGrp="1" noChangeArrowheads="1"/>
          </p:cNvSpPr>
          <p:nvPr>
            <p:ph type="title"/>
          </p:nvPr>
        </p:nvSpPr>
        <p:spPr>
          <a:xfrm>
            <a:off x="1032747" y="234792"/>
            <a:ext cx="7656512" cy="576262"/>
          </a:xfrm>
        </p:spPr>
        <p:txBody>
          <a:bodyPr/>
          <a:lstStyle/>
          <a:p>
            <a:pPr eaLnBrk="1" hangingPunct="1"/>
            <a:r>
              <a:rPr lang="fa-IR" altLang="en-US" dirty="0">
                <a:cs typeface="B Nazanin" panose="00000400000000000000" pitchFamily="2" charset="-78"/>
              </a:rPr>
              <a:t>الگوریتم گراف تخصیص منابع</a:t>
            </a:r>
            <a:endParaRPr lang="en-US" altLang="en-US" dirty="0">
              <a:cs typeface="B Nazanin" panose="00000400000000000000" pitchFamily="2" charset="-78"/>
            </a:endParaRPr>
          </a:p>
        </p:txBody>
      </p:sp>
      <p:sp>
        <p:nvSpPr>
          <p:cNvPr id="46082" name="Rectangle 3">
            <a:extLst>
              <a:ext uri="{FF2B5EF4-FFF2-40B4-BE49-F238E27FC236}">
                <a16:creationId xmlns:a16="http://schemas.microsoft.com/office/drawing/2014/main" id="{0A7AE779-FF63-41A9-B5BD-D519561ABD9E}"/>
              </a:ext>
            </a:extLst>
          </p:cNvPr>
          <p:cNvSpPr>
            <a:spLocks noGrp="1" noChangeArrowheads="1"/>
          </p:cNvSpPr>
          <p:nvPr>
            <p:ph idx="1"/>
          </p:nvPr>
        </p:nvSpPr>
        <p:spPr>
          <a:xfrm>
            <a:off x="332510" y="1187450"/>
            <a:ext cx="8468590" cy="4303713"/>
          </a:xfrm>
        </p:spPr>
        <p:txBody>
          <a:bodyPr/>
          <a:lstStyle/>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فرض کنید که رشته‌ی </a:t>
            </a:r>
            <a:r>
              <a:rPr lang="en-US" sz="3200" dirty="0" err="1">
                <a:effectLst/>
                <a:latin typeface="Courier New" panose="02070309020205020404" pitchFamily="49" charset="0"/>
                <a:ea typeface="Times New Roman" panose="02020603050405020304" pitchFamily="18" charset="0"/>
                <a:cs typeface="B Nazanin" panose="00000400000000000000" pitchFamily="2" charset="-78"/>
              </a:rPr>
              <a:t>Ti</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درخواست یک منبع </a:t>
            </a:r>
            <a:r>
              <a:rPr lang="en-US" sz="3200" dirty="0" err="1">
                <a:effectLst/>
                <a:latin typeface="Courier New" panose="02070309020205020404" pitchFamily="49" charset="0"/>
                <a:ea typeface="Times New Roman" panose="02020603050405020304" pitchFamily="18" charset="0"/>
                <a:cs typeface="B Nazanin" panose="00000400000000000000" pitchFamily="2" charset="-78"/>
              </a:rPr>
              <a:t>Rj</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 می‌کند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این درخواست تنها در صورتی قابل اعطا است که تبدیل لبه‌ی درخواست به لبه‌ی انتساب منجر به ایجاد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چرخه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در نمودار تخصیص منابع نشود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29A3144D-3E55-44DD-99C2-5A8149921420}"/>
              </a:ext>
            </a:extLst>
          </p:cNvPr>
          <p:cNvSpPr>
            <a:spLocks noGrp="1" noChangeArrowheads="1"/>
          </p:cNvSpPr>
          <p:nvPr>
            <p:ph type="title"/>
          </p:nvPr>
        </p:nvSpPr>
        <p:spPr>
          <a:xfrm>
            <a:off x="914400" y="238549"/>
            <a:ext cx="7772400" cy="576262"/>
          </a:xfrm>
        </p:spPr>
        <p:txBody>
          <a:bodyPr/>
          <a:lstStyle/>
          <a:p>
            <a:pPr eaLnBrk="1" hangingPunct="1"/>
            <a:r>
              <a:rPr lang="en-US" altLang="en-US" dirty="0"/>
              <a:t>Banker’s Algorithm</a:t>
            </a:r>
            <a:r>
              <a:rPr lang="ar-SA" sz="3200" dirty="0">
                <a:latin typeface="Times New Roman" panose="02020603050405020304" pitchFamily="18" charset="0"/>
                <a:cs typeface="B Nazanin" panose="00000400000000000000" pitchFamily="2" charset="-78"/>
              </a:rPr>
              <a:t> </a:t>
            </a:r>
            <a:r>
              <a:rPr lang="fa-IR" sz="3200" dirty="0">
                <a:latin typeface="Times New Roman" panose="02020603050405020304" pitchFamily="18" charset="0"/>
                <a:cs typeface="B Nazanin" panose="00000400000000000000" pitchFamily="2" charset="-78"/>
              </a:rPr>
              <a:t>الگوریتم بانکدار </a:t>
            </a:r>
            <a:endParaRPr lang="en-US" altLang="en-US" dirty="0"/>
          </a:p>
        </p:txBody>
      </p:sp>
      <p:sp>
        <p:nvSpPr>
          <p:cNvPr id="48130" name="Rectangle 3">
            <a:extLst>
              <a:ext uri="{FF2B5EF4-FFF2-40B4-BE49-F238E27FC236}">
                <a16:creationId xmlns:a16="http://schemas.microsoft.com/office/drawing/2014/main" id="{D051B137-35A8-4BCD-B97B-829EA95E2680}"/>
              </a:ext>
            </a:extLst>
          </p:cNvPr>
          <p:cNvSpPr>
            <a:spLocks noGrp="1" noChangeArrowheads="1"/>
          </p:cNvSpPr>
          <p:nvPr>
            <p:ph idx="1"/>
          </p:nvPr>
        </p:nvSpPr>
        <p:spPr>
          <a:xfrm>
            <a:off x="488373" y="1128713"/>
            <a:ext cx="8077129" cy="4679805"/>
          </a:xfrm>
        </p:spPr>
        <p:txBody>
          <a:bodyPr/>
          <a:lstStyle/>
          <a:p>
            <a:pPr marL="0" marR="0" algn="r" rtl="1">
              <a:lnSpc>
                <a:spcPct val="107000"/>
              </a:lnSpc>
              <a:spcBef>
                <a:spcPts val="0"/>
              </a:spcBef>
              <a:spcAft>
                <a:spcPts val="800"/>
              </a:spcAft>
            </a:pPr>
            <a:r>
              <a:rPr lang="ar-SA" sz="3600" dirty="0">
                <a:latin typeface="Times New Roman" panose="02020603050405020304" pitchFamily="18" charset="0"/>
                <a:cs typeface="B Nazanin" panose="00000400000000000000" pitchFamily="2" charset="-78"/>
              </a:rPr>
              <a:t>چند نمونه‌ای از منابع</a:t>
            </a:r>
            <a:r>
              <a:rPr lang="fa-IR" sz="3600" dirty="0">
                <a:latin typeface="Times New Roman" panose="02020603050405020304" pitchFamily="18" charset="0"/>
                <a:cs typeface="B Nazanin" panose="00000400000000000000" pitchFamily="2" charset="-78"/>
              </a:rPr>
              <a:t> وجود دارد.</a:t>
            </a:r>
          </a:p>
          <a:p>
            <a:pPr marL="0" marR="0" algn="r" rtl="1">
              <a:lnSpc>
                <a:spcPct val="107000"/>
              </a:lnSpc>
              <a:spcBef>
                <a:spcPts val="0"/>
              </a:spcBef>
              <a:spcAft>
                <a:spcPts val="800"/>
              </a:spcAft>
            </a:pPr>
            <a:r>
              <a:rPr lang="ar-SA" sz="3600" dirty="0">
                <a:latin typeface="Times New Roman" panose="02020603050405020304" pitchFamily="18" charset="0"/>
                <a:cs typeface="B Nazanin" panose="00000400000000000000" pitchFamily="2" charset="-78"/>
              </a:rPr>
              <a:t>هر رشته باید از قبل حداکثر استفاده </a:t>
            </a:r>
            <a:r>
              <a:rPr lang="fa-IR" sz="3600" dirty="0">
                <a:latin typeface="Times New Roman" panose="02020603050405020304" pitchFamily="18" charset="0"/>
                <a:cs typeface="B Nazanin" panose="00000400000000000000" pitchFamily="2" charset="-78"/>
              </a:rPr>
              <a:t>از منابع </a:t>
            </a:r>
            <a:r>
              <a:rPr lang="ar-SA" sz="3600" dirty="0">
                <a:latin typeface="Times New Roman" panose="02020603050405020304" pitchFamily="18" charset="0"/>
                <a:cs typeface="B Nazanin" panose="00000400000000000000" pitchFamily="2" charset="-78"/>
              </a:rPr>
              <a:t>را ادعا کند</a:t>
            </a:r>
            <a:r>
              <a:rPr lang="en-US" sz="3600" dirty="0">
                <a:latin typeface="Times New Roman" panose="02020603050405020304" pitchFamily="18" charset="0"/>
                <a:cs typeface="B Nazanin" panose="00000400000000000000" pitchFamily="2" charset="-78"/>
              </a:rPr>
              <a:t> </a:t>
            </a:r>
            <a:endParaRPr lang="fa-IR" sz="3600" dirty="0">
              <a:latin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600" dirty="0">
                <a:latin typeface="Times New Roman" panose="02020603050405020304" pitchFamily="18" charset="0"/>
                <a:cs typeface="B Nazanin" panose="00000400000000000000" pitchFamily="2" charset="-78"/>
              </a:rPr>
              <a:t>هنگامی که یک رشته درخواستی برای یک منبع ارسال می‌کند، ممکن است مجبور به انتظار شود</a:t>
            </a:r>
            <a:r>
              <a:rPr lang="en-US" sz="3600" dirty="0">
                <a:latin typeface="Times New Roman" panose="02020603050405020304" pitchFamily="18" charset="0"/>
                <a:cs typeface="B Nazanin" panose="00000400000000000000" pitchFamily="2" charset="-78"/>
              </a:rPr>
              <a:t> . (wait)</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600" dirty="0">
                <a:latin typeface="Times New Roman" panose="02020603050405020304" pitchFamily="18" charset="0"/>
                <a:cs typeface="B Nazanin" panose="00000400000000000000" pitchFamily="2" charset="-78"/>
              </a:rPr>
              <a:t>زمانی که یک رشته تمام منابع مورد نیاز خود را به دست آورد، باید آن‌ها را در مدت زمان محدودی برگرداند</a:t>
            </a:r>
            <a:r>
              <a:rPr lang="fa-IR" sz="3600" dirty="0">
                <a:latin typeface="Times New Roman" panose="02020603050405020304" pitchFamily="18" charset="0"/>
                <a:cs typeface="B Nazanin" panose="00000400000000000000" pitchFamily="2" charset="-78"/>
              </a:rPr>
              <a:t>.</a:t>
            </a:r>
            <a:endParaRPr lang="en-US" altLang="en-US" sz="3600" dirty="0">
              <a:latin typeface="Times New Roman" panose="02020603050405020304" pitchFamily="18" charset="0"/>
              <a:cs typeface="B Nazanin" panose="000004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7FA0DF4-BE04-4A21-8DF8-1258C2593E40}"/>
              </a:ext>
            </a:extLst>
          </p:cNvPr>
          <p:cNvSpPr>
            <a:spLocks noGrp="1" noChangeArrowheads="1"/>
          </p:cNvSpPr>
          <p:nvPr>
            <p:ph type="title"/>
          </p:nvPr>
        </p:nvSpPr>
        <p:spPr>
          <a:xfrm>
            <a:off x="1064237" y="383009"/>
            <a:ext cx="7586662" cy="431800"/>
          </a:xfrm>
        </p:spPr>
        <p:txBody>
          <a:bodyPr/>
          <a:lstStyle/>
          <a:p>
            <a:pPr rtl="1" eaLnBrk="1" hangingPunct="1"/>
            <a:r>
              <a:rPr lang="fa-IR" altLang="en-US" sz="2800" dirty="0">
                <a:cs typeface="B Nazanin" panose="00000400000000000000" pitchFamily="2" charset="-78"/>
              </a:rPr>
              <a:t>ساختارهای داده برای الگوریتم بانکدار</a:t>
            </a:r>
            <a:endParaRPr lang="en-US" altLang="en-US" sz="2800"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50178" name="Rectangle 3">
                <a:extLst>
                  <a:ext uri="{FF2B5EF4-FFF2-40B4-BE49-F238E27FC236}">
                    <a16:creationId xmlns:a16="http://schemas.microsoft.com/office/drawing/2014/main" id="{9D3FB76A-D010-4081-9D81-A9865380F002}"/>
                  </a:ext>
                </a:extLst>
              </p:cNvPr>
              <p:cNvSpPr>
                <a:spLocks noGrp="1" noChangeArrowheads="1"/>
              </p:cNvSpPr>
              <p:nvPr>
                <p:ph idx="1"/>
              </p:nvPr>
            </p:nvSpPr>
            <p:spPr>
              <a:xfrm>
                <a:off x="316992" y="1654174"/>
                <a:ext cx="8536063" cy="4884801"/>
              </a:xfrm>
            </p:spPr>
            <p:txBody>
              <a:bodyPr/>
              <a:lstStyle/>
              <a:p>
                <a:pPr algn="r" rtl="1">
                  <a:spcBef>
                    <a:spcPts val="600"/>
                  </a:spcBef>
                  <a:spcAft>
                    <a:spcPts val="800"/>
                  </a:spcAft>
                  <a:tabLst>
                    <a:tab pos="457200" algn="l"/>
                  </a:tabLst>
                </a:pPr>
                <a:r>
                  <a:rPr lang="fa-IR" sz="2400" dirty="0">
                    <a:latin typeface="Times New Roman" panose="02020603050405020304" pitchFamily="18" charset="0"/>
                    <a:cs typeface="B Nazanin" panose="00000400000000000000" pitchFamily="2" charset="-78"/>
                  </a:rPr>
                  <a:t> </a:t>
                </a:r>
                <a:r>
                  <a:rPr lang="fa-IR" sz="2400" b="1" dirty="0">
                    <a:latin typeface="Times New Roman" panose="02020603050405020304" pitchFamily="18" charset="0"/>
                    <a:cs typeface="B Nazanin" panose="00000400000000000000" pitchFamily="2" charset="-78"/>
                  </a:rPr>
                  <a:t>بردار </a:t>
                </a:r>
                <a:r>
                  <a:rPr lang="fa-IR" sz="2400" b="1" dirty="0">
                    <a:effectLst/>
                    <a:latin typeface="Calibri" panose="020F0502020204030204" pitchFamily="34" charset="0"/>
                    <a:ea typeface="Calibri" panose="020F0502020204030204" pitchFamily="34" charset="0"/>
                    <a:cs typeface="B Nazanin" panose="00000400000000000000" pitchFamily="2" charset="-78"/>
                  </a:rPr>
                  <a:t>دردسترس </a:t>
                </a:r>
                <a:r>
                  <a:rPr lang="fa-IR" sz="2400" dirty="0">
                    <a:effectLst/>
                    <a:latin typeface="Calibri" panose="020F0502020204030204" pitchFamily="34" charset="0"/>
                    <a:ea typeface="Calibri" panose="020F0502020204030204" pitchFamily="34" charset="0"/>
                    <a:cs typeface="B Nazanin" panose="00000400000000000000" pitchFamily="2" charset="-78"/>
                  </a:rPr>
                  <a:t>یا</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latin typeface="Times New Roman" panose="02020603050405020304" pitchFamily="18" charset="0"/>
                    <a:cs typeface="B Nazanin" panose="00000400000000000000" pitchFamily="2" charset="-78"/>
                  </a:rPr>
                  <a:t>Available</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به طول</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m</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available[j] = k</a:t>
                </a:r>
                <a:r>
                  <a:rPr lang="ar-SA" sz="2400" dirty="0">
                    <a:latin typeface="Times New Roman" panose="02020603050405020304" pitchFamily="18" charset="0"/>
                    <a:cs typeface="B Nazanin" panose="00000400000000000000" pitchFamily="2" charset="-78"/>
                  </a:rPr>
                  <a:t>، به این معنی است که </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k </a:t>
                </a:r>
                <a:r>
                  <a:rPr lang="ar-SA" sz="2400" dirty="0">
                    <a:latin typeface="Times New Roman" panose="02020603050405020304" pitchFamily="18" charset="0"/>
                    <a:cs typeface="B Nazanin" panose="00000400000000000000" pitchFamily="2" charset="-78"/>
                  </a:rPr>
                  <a:t>نمونه از نوع منبع </a:t>
                </a:r>
                <a14:m>
                  <m:oMath xmlns:m="http://schemas.openxmlformats.org/officeDocument/2006/math">
                    <m:sSub>
                      <m:sSubPr>
                        <m:ctrlPr>
                          <a:rPr lang="en-US" sz="2400" b="0" i="1" dirty="0" smtClean="0">
                            <a:latin typeface="Cambria Math" panose="02040503050406030204" pitchFamily="18" charset="0"/>
                            <a:cs typeface="B Nazanin" panose="00000400000000000000" pitchFamily="2" charset="-78"/>
                          </a:rPr>
                        </m:ctrlPr>
                      </m:sSubPr>
                      <m:e>
                        <m:r>
                          <a:rPr lang="en-US" sz="2400" i="1" dirty="0" smtClean="0">
                            <a:latin typeface="Cambria Math" panose="02040503050406030204" pitchFamily="18" charset="0"/>
                            <a:cs typeface="B Nazanin" panose="00000400000000000000" pitchFamily="2" charset="-78"/>
                          </a:rPr>
                          <m:t>𝑅</m:t>
                        </m:r>
                      </m:e>
                      <m:sub>
                        <m:r>
                          <a:rPr lang="en-US" sz="2400" i="1" dirty="0" smtClean="0">
                            <a:latin typeface="Cambria Math" panose="02040503050406030204" pitchFamily="18" charset="0"/>
                            <a:cs typeface="B Nazanin" panose="00000400000000000000" pitchFamily="2" charset="-78"/>
                          </a:rPr>
                          <m:t>𝑗</m:t>
                        </m:r>
                      </m:sub>
                    </m:sSub>
                  </m:oMath>
                </a14:m>
                <a:r>
                  <a:rPr lang="en-US" sz="2400" dirty="0">
                    <a:latin typeface="Times New Roman" panose="02020603050405020304" pitchFamily="18" charset="0"/>
                    <a:cs typeface="B Nazanin" panose="00000400000000000000" pitchFamily="2" charset="-78"/>
                  </a:rPr>
                  <a:t>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در دسترس است</a:t>
                </a:r>
                <a:r>
                  <a:rPr lang="en-US" sz="2400" dirty="0">
                    <a:latin typeface="Times New Roman" panose="02020603050405020304" pitchFamily="18" charset="0"/>
                    <a:cs typeface="B Nazanin" panose="00000400000000000000" pitchFamily="2" charset="-78"/>
                  </a:rPr>
                  <a:t>. </a:t>
                </a:r>
              </a:p>
              <a:p>
                <a:pPr algn="r" rtl="1">
                  <a:spcBef>
                    <a:spcPts val="600"/>
                  </a:spcBef>
                  <a:spcAft>
                    <a:spcPts val="0"/>
                  </a:spcAft>
                  <a:tabLst>
                    <a:tab pos="457200" algn="l"/>
                  </a:tabLst>
                </a:pPr>
                <a:r>
                  <a:rPr lang="fa-IR" sz="2400" b="1" dirty="0">
                    <a:latin typeface="Times New Roman" panose="02020603050405020304" pitchFamily="18" charset="0"/>
                    <a:cs typeface="B Nazanin" panose="00000400000000000000" pitchFamily="2" charset="-78"/>
                  </a:rPr>
                  <a:t>ماتریس بیشینه یا </a:t>
                </a:r>
                <a:r>
                  <a:rPr lang="en-US" sz="2400" b="1" dirty="0">
                    <a:latin typeface="Times New Roman" panose="02020603050405020304" pitchFamily="18" charset="0"/>
                    <a:cs typeface="B Nazanin" panose="00000400000000000000" pitchFamily="2" charset="-78"/>
                  </a:rPr>
                  <a:t>  Max</a:t>
                </a:r>
                <a:r>
                  <a:rPr lang="fa-IR" sz="2400" b="1" dirty="0">
                    <a:latin typeface="Times New Roman" panose="02020603050405020304" pitchFamily="18" charset="0"/>
                    <a:cs typeface="B Nazanin" panose="00000400000000000000" pitchFamily="2" charset="-78"/>
                  </a:rPr>
                  <a:t>:</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ماتریس </a:t>
                </a:r>
                <a:r>
                  <a:rPr lang="en-US" altLang="en-US" sz="2400" i="1" dirty="0"/>
                  <a:t>n </a:t>
                </a:r>
                <a:r>
                  <a:rPr lang="en-US" altLang="en-US" sz="2400" dirty="0"/>
                  <a:t>x</a:t>
                </a:r>
                <a:r>
                  <a:rPr lang="en-US" altLang="en-US" sz="2400" i="1" dirty="0"/>
                  <a:t> m</a:t>
                </a:r>
                <a:r>
                  <a:rPr lang="fa-IR" altLang="en-US" sz="2400" i="1" dirty="0"/>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Max[</a:t>
                </a:r>
                <a:r>
                  <a:rPr lang="en-US" sz="2400" dirty="0" err="1">
                    <a:latin typeface="Times New Roman" panose="02020603050405020304" pitchFamily="18" charset="0"/>
                    <a:cs typeface="B Nazanin" panose="00000400000000000000" pitchFamily="2" charset="-78"/>
                  </a:rPr>
                  <a:t>i,j</a:t>
                </a:r>
                <a:r>
                  <a:rPr lang="en-US" sz="2400" dirty="0">
                    <a:latin typeface="Times New Roman" panose="02020603050405020304" pitchFamily="18" charset="0"/>
                    <a:cs typeface="B Nazanin" panose="00000400000000000000" pitchFamily="2" charset="-78"/>
                  </a:rPr>
                  <a:t>] = k</a:t>
                </a:r>
                <a:r>
                  <a:rPr lang="ar-SA" sz="2400" dirty="0">
                    <a:latin typeface="Times New Roman" panose="02020603050405020304" pitchFamily="18" charset="0"/>
                    <a:cs typeface="B Nazanin" panose="00000400000000000000" pitchFamily="2" charset="-78"/>
                  </a:rPr>
                  <a:t>، پس فرآیند </a:t>
                </a:r>
                <a14:m>
                  <m:oMath xmlns:m="http://schemas.openxmlformats.org/officeDocument/2006/math">
                    <m:sSub>
                      <m:sSubPr>
                        <m:ctrlPr>
                          <a:rPr lang="en-US" sz="2400" b="0" i="1" dirty="0" smtClean="0">
                            <a:latin typeface="Cambria Math" panose="02040503050406030204" pitchFamily="18" charset="0"/>
                            <a:cs typeface="B Nazanin" panose="00000400000000000000" pitchFamily="2" charset="-78"/>
                          </a:rPr>
                        </m:ctrlPr>
                      </m:sSubPr>
                      <m:e>
                        <m:r>
                          <a:rPr lang="en-US" sz="2400" i="1" dirty="0" smtClean="0">
                            <a:latin typeface="Cambria Math" panose="02040503050406030204" pitchFamily="18" charset="0"/>
                            <a:cs typeface="B Nazanin" panose="00000400000000000000" pitchFamily="2" charset="-78"/>
                          </a:rPr>
                          <m:t>𝑇</m:t>
                        </m:r>
                      </m:e>
                      <m:sub>
                        <m:r>
                          <a:rPr lang="en-US" sz="2400" i="1" dirty="0" smtClean="0">
                            <a:latin typeface="Cambria Math" panose="02040503050406030204" pitchFamily="18" charset="0"/>
                            <a:cs typeface="B Nazanin" panose="00000400000000000000" pitchFamily="2" charset="-78"/>
                          </a:rPr>
                          <m:t>𝑖</m:t>
                        </m:r>
                      </m:sub>
                    </m:sSub>
                  </m:oMath>
                </a14:m>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می‌تواند حداکثر </a:t>
                </a:r>
                <a:r>
                  <a:rPr lang="en-US" sz="2400" dirty="0">
                    <a:latin typeface="Times New Roman" panose="02020603050405020304" pitchFamily="18" charset="0"/>
                    <a:cs typeface="B Nazanin" panose="00000400000000000000" pitchFamily="2" charset="-78"/>
                  </a:rPr>
                  <a:t>k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نمونه از نوع منبع </a:t>
                </a:r>
                <a14:m>
                  <m:oMath xmlns:m="http://schemas.openxmlformats.org/officeDocument/2006/math">
                    <m:sSub>
                      <m:sSubPr>
                        <m:ctrlPr>
                          <a:rPr lang="en-US" sz="2400" i="1" dirty="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𝑅</m:t>
                        </m:r>
                      </m:e>
                      <m:sub>
                        <m:r>
                          <a:rPr lang="en-US" sz="2400" i="1" dirty="0">
                            <a:latin typeface="Cambria Math" panose="02040503050406030204" pitchFamily="18" charset="0"/>
                            <a:cs typeface="B Nazanin" panose="00000400000000000000" pitchFamily="2" charset="-78"/>
                          </a:rPr>
                          <m:t>𝑗</m:t>
                        </m:r>
                      </m:sub>
                    </m:sSub>
                  </m:oMath>
                </a14:m>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را درخواست کند</a:t>
                </a:r>
                <a:r>
                  <a:rPr lang="en-US" sz="2400" dirty="0">
                    <a:latin typeface="Times New Roman" panose="02020603050405020304" pitchFamily="18" charset="0"/>
                    <a:cs typeface="B Nazanin" panose="00000400000000000000" pitchFamily="2" charset="-78"/>
                  </a:rPr>
                  <a:t>. </a:t>
                </a:r>
              </a:p>
              <a:p>
                <a:pPr algn="r" rtl="1">
                  <a:spcBef>
                    <a:spcPts val="600"/>
                  </a:spcBef>
                  <a:spcAft>
                    <a:spcPts val="0"/>
                  </a:spcAft>
                  <a:tabLst>
                    <a:tab pos="457200" algn="l"/>
                  </a:tabLst>
                </a:pPr>
                <a:r>
                  <a:rPr lang="fa-IR" sz="2400" b="1" dirty="0">
                    <a:latin typeface="Times New Roman" panose="02020603050405020304" pitchFamily="18" charset="0"/>
                    <a:cs typeface="B Nazanin" panose="00000400000000000000" pitchFamily="2" charset="-78"/>
                  </a:rPr>
                  <a:t>ماتریس تخصیص یا </a:t>
                </a:r>
                <a:r>
                  <a:rPr lang="en-US" sz="2400" b="1" dirty="0">
                    <a:latin typeface="Times New Roman" panose="02020603050405020304" pitchFamily="18" charset="0"/>
                    <a:cs typeface="B Nazanin" panose="00000400000000000000" pitchFamily="2" charset="-78"/>
                  </a:rPr>
                  <a:t>Allocation</a:t>
                </a:r>
                <a:r>
                  <a:rPr lang="fa-IR" sz="2400" b="1" dirty="0">
                    <a:latin typeface="Times New Roman" panose="02020603050405020304" pitchFamily="18" charset="0"/>
                    <a:cs typeface="B Nazanin" panose="00000400000000000000" pitchFamily="2" charset="-78"/>
                  </a:rPr>
                  <a:t>:</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ماتریس </a:t>
                </a:r>
                <a:r>
                  <a:rPr lang="en-US" altLang="en-US" sz="2400" i="1" dirty="0"/>
                  <a:t>n </a:t>
                </a:r>
                <a:r>
                  <a:rPr lang="en-US" altLang="en-US" sz="2400" dirty="0"/>
                  <a:t>x</a:t>
                </a:r>
                <a:r>
                  <a:rPr lang="en-US" altLang="en-US" sz="2400" i="1" dirty="0"/>
                  <a:t> m</a:t>
                </a:r>
                <a:r>
                  <a:rPr lang="fa-IR" altLang="en-US" sz="2400" i="1" dirty="0"/>
                  <a:t> </a:t>
                </a:r>
                <a:r>
                  <a:rPr lang="en-US" altLang="en-US" sz="2400" dirty="0"/>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Allocation[</a:t>
                </a:r>
                <a:r>
                  <a:rPr lang="en-US" sz="2400" dirty="0" err="1">
                    <a:latin typeface="Times New Roman" panose="02020603050405020304" pitchFamily="18" charset="0"/>
                    <a:cs typeface="B Nazanin" panose="00000400000000000000" pitchFamily="2" charset="-78"/>
                  </a:rPr>
                  <a:t>i,j</a:t>
                </a:r>
                <a:r>
                  <a:rPr lang="en-US" sz="2400" dirty="0">
                    <a:latin typeface="Times New Roman" panose="02020603050405020304" pitchFamily="18" charset="0"/>
                    <a:cs typeface="B Nazanin" panose="00000400000000000000" pitchFamily="2" charset="-78"/>
                  </a:rPr>
                  <a:t>] = k</a:t>
                </a:r>
                <a:r>
                  <a:rPr lang="ar-SA" sz="2400" dirty="0">
                    <a:latin typeface="Times New Roman" panose="02020603050405020304" pitchFamily="18" charset="0"/>
                    <a:cs typeface="B Nazanin" panose="00000400000000000000" pitchFamily="2" charset="-78"/>
                  </a:rPr>
                  <a:t>، در اینصورت</a:t>
                </a:r>
                <a:r>
                  <a:rPr lang="fa-IR" sz="2400" dirty="0">
                    <a:latin typeface="Times New Roman" panose="02020603050405020304" pitchFamily="18" charset="0"/>
                    <a:cs typeface="B Nazanin" panose="00000400000000000000" pitchFamily="2" charset="-78"/>
                  </a:rPr>
                  <a:t> فرآیند</a:t>
                </a:r>
                <a:r>
                  <a:rPr lang="ar-SA" sz="2400" dirty="0">
                    <a:latin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𝑇</m:t>
                        </m:r>
                      </m:e>
                      <m:sub>
                        <m:r>
                          <a:rPr lang="en-US" sz="2400" i="1" dirty="0">
                            <a:latin typeface="Cambria Math" panose="02040503050406030204" pitchFamily="18" charset="0"/>
                            <a:cs typeface="B Nazanin" panose="00000400000000000000" pitchFamily="2" charset="-78"/>
                          </a:rPr>
                          <m:t>𝑖</m:t>
                        </m:r>
                      </m:sub>
                    </m:sSub>
                  </m:oMath>
                </a14:m>
                <a:r>
                  <a:rPr lang="en-US" sz="2400" dirty="0">
                    <a:latin typeface="Times New Roman" panose="02020603050405020304" pitchFamily="18" charset="0"/>
                    <a:cs typeface="B Nazanin" panose="00000400000000000000" pitchFamily="2" charset="-78"/>
                  </a:rPr>
                  <a:t>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در حال حاضر </a:t>
                </a:r>
                <a:r>
                  <a:rPr lang="en-US" sz="2400" dirty="0">
                    <a:latin typeface="Times New Roman" panose="02020603050405020304" pitchFamily="18" charset="0"/>
                    <a:cs typeface="B Nazanin" panose="00000400000000000000" pitchFamily="2" charset="-78"/>
                  </a:rPr>
                  <a:t>k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نمونه از نوع منبع </a:t>
                </a:r>
                <a14:m>
                  <m:oMath xmlns:m="http://schemas.openxmlformats.org/officeDocument/2006/math">
                    <m:sSub>
                      <m:sSubPr>
                        <m:ctrlPr>
                          <a:rPr lang="en-US" sz="2400" i="1" dirty="0" smtClean="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𝑅</m:t>
                        </m:r>
                      </m:e>
                      <m:sub>
                        <m:r>
                          <a:rPr lang="en-US" sz="2400" i="1" dirty="0">
                            <a:latin typeface="Cambria Math" panose="02040503050406030204" pitchFamily="18" charset="0"/>
                            <a:cs typeface="B Nazanin" panose="00000400000000000000" pitchFamily="2" charset="-78"/>
                          </a:rPr>
                          <m:t>𝑗</m:t>
                        </m:r>
                      </m:sub>
                    </m:sSub>
                  </m:oMath>
                </a14:m>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را در اختیار دارد</a:t>
                </a:r>
                <a:r>
                  <a:rPr lang="en-US" sz="2400" dirty="0">
                    <a:latin typeface="Times New Roman" panose="02020603050405020304" pitchFamily="18" charset="0"/>
                    <a:cs typeface="B Nazanin" panose="00000400000000000000" pitchFamily="2" charset="-78"/>
                  </a:rPr>
                  <a:t>. </a:t>
                </a:r>
              </a:p>
              <a:p>
                <a:pPr algn="r" rtl="1">
                  <a:spcBef>
                    <a:spcPts val="600"/>
                  </a:spcBef>
                  <a:spcAft>
                    <a:spcPts val="800"/>
                  </a:spcAft>
                  <a:tabLst>
                    <a:tab pos="457200" algn="l"/>
                  </a:tabLst>
                </a:pPr>
                <a:r>
                  <a:rPr lang="fa-IR" sz="2400" b="1" dirty="0">
                    <a:latin typeface="Times New Roman" panose="02020603050405020304" pitchFamily="18" charset="0"/>
                    <a:cs typeface="B Nazanin" panose="00000400000000000000" pitchFamily="2" charset="-78"/>
                  </a:rPr>
                  <a:t>ماتریس نیازمندی </a:t>
                </a:r>
                <a:r>
                  <a:rPr lang="en-US" sz="2400" b="1" dirty="0">
                    <a:latin typeface="Times New Roman" panose="02020603050405020304" pitchFamily="18" charset="0"/>
                    <a:cs typeface="B Nazanin" panose="00000400000000000000" pitchFamily="2" charset="-78"/>
                  </a:rPr>
                  <a:t>Need</a:t>
                </a:r>
                <a:r>
                  <a:rPr lang="fa-IR" sz="2400" b="1" dirty="0">
                    <a:latin typeface="Times New Roman" panose="02020603050405020304" pitchFamily="18" charset="0"/>
                    <a:cs typeface="B Nazanin" panose="00000400000000000000" pitchFamily="2" charset="-78"/>
                  </a:rPr>
                  <a:t>:</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ماتریس </a:t>
                </a:r>
                <a:r>
                  <a:rPr lang="en-US" altLang="en-US" sz="2400" i="1" dirty="0"/>
                  <a:t>n </a:t>
                </a:r>
                <a:r>
                  <a:rPr lang="en-US" altLang="en-US" sz="2400" dirty="0"/>
                  <a:t>x</a:t>
                </a:r>
                <a:r>
                  <a:rPr lang="en-US" altLang="en-US" sz="2400" i="1" dirty="0"/>
                  <a:t> m</a:t>
                </a:r>
                <a:r>
                  <a:rPr lang="fa-IR" altLang="en-US" sz="2400" i="1" dirty="0"/>
                  <a:t> </a:t>
                </a:r>
                <a:r>
                  <a:rPr lang="en-US" altLang="en-US" sz="2400" dirty="0"/>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Need[</a:t>
                </a:r>
                <a:r>
                  <a:rPr lang="en-US" sz="2400" dirty="0" err="1">
                    <a:latin typeface="Times New Roman" panose="02020603050405020304" pitchFamily="18" charset="0"/>
                    <a:cs typeface="B Nazanin" panose="00000400000000000000" pitchFamily="2" charset="-78"/>
                  </a:rPr>
                  <a:t>i,j</a:t>
                </a:r>
                <a:r>
                  <a:rPr lang="en-US" sz="2400" dirty="0">
                    <a:latin typeface="Times New Roman" panose="02020603050405020304" pitchFamily="18" charset="0"/>
                    <a:cs typeface="B Nazanin" panose="00000400000000000000" pitchFamily="2" charset="-78"/>
                  </a:rPr>
                  <a:t>] = k</a:t>
                </a:r>
                <a:r>
                  <a:rPr lang="ar-SA" sz="2400" dirty="0">
                    <a:latin typeface="Times New Roman" panose="02020603050405020304" pitchFamily="18" charset="0"/>
                    <a:cs typeface="B Nazanin" panose="00000400000000000000" pitchFamily="2" charset="-78"/>
                  </a:rPr>
                  <a:t>، پس </a:t>
                </a:r>
                <a14:m>
                  <m:oMath xmlns:m="http://schemas.openxmlformats.org/officeDocument/2006/math">
                    <m:sSub>
                      <m:sSubPr>
                        <m:ctrlPr>
                          <a:rPr lang="en-US" sz="2400" b="0" i="1" dirty="0" smtClean="0">
                            <a:latin typeface="Cambria Math" panose="02040503050406030204" pitchFamily="18" charset="0"/>
                            <a:cs typeface="B Nazanin" panose="00000400000000000000" pitchFamily="2" charset="-78"/>
                          </a:rPr>
                        </m:ctrlPr>
                      </m:sSubPr>
                      <m:e>
                        <m:r>
                          <a:rPr lang="en-US" sz="2400" i="1" dirty="0" smtClean="0">
                            <a:latin typeface="Cambria Math" panose="02040503050406030204" pitchFamily="18" charset="0"/>
                            <a:cs typeface="B Nazanin" panose="00000400000000000000" pitchFamily="2" charset="-78"/>
                          </a:rPr>
                          <m:t>𝑇</m:t>
                        </m:r>
                      </m:e>
                      <m:sub>
                        <m:r>
                          <a:rPr lang="en-US" sz="2400" i="1" dirty="0" smtClean="0">
                            <a:latin typeface="Cambria Math" panose="02040503050406030204" pitchFamily="18" charset="0"/>
                            <a:cs typeface="B Nazanin" panose="00000400000000000000" pitchFamily="2" charset="-78"/>
                          </a:rPr>
                          <m:t>𝑖</m:t>
                        </m:r>
                      </m:sub>
                    </m:sSub>
                  </m:oMath>
                </a14:m>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ممکن است برای تکمیل کار خود به </a:t>
                </a:r>
                <a:r>
                  <a:rPr lang="en-US" sz="2400" dirty="0">
                    <a:latin typeface="Times New Roman" panose="02020603050405020304" pitchFamily="18" charset="0"/>
                    <a:cs typeface="B Nazanin" panose="00000400000000000000" pitchFamily="2" charset="-78"/>
                  </a:rPr>
                  <a:t>k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نمونه دیگر از نوع منبع </a:t>
                </a:r>
                <a14:m>
                  <m:oMath xmlns:m="http://schemas.openxmlformats.org/officeDocument/2006/math">
                    <m:sSub>
                      <m:sSubPr>
                        <m:ctrlPr>
                          <a:rPr lang="en-US" sz="2400" i="1" dirty="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𝑅</m:t>
                        </m:r>
                      </m:e>
                      <m:sub>
                        <m:r>
                          <a:rPr lang="en-US" sz="2400" i="1" dirty="0">
                            <a:latin typeface="Cambria Math" panose="02040503050406030204" pitchFamily="18" charset="0"/>
                            <a:cs typeface="B Nazanin" panose="00000400000000000000" pitchFamily="2" charset="-78"/>
                          </a:rPr>
                          <m:t>𝑗</m:t>
                        </m:r>
                      </m:sub>
                    </m:sSub>
                  </m:oMath>
                </a14:m>
                <a:r>
                  <a:rPr lang="en-US" sz="2400" dirty="0">
                    <a:latin typeface="Times New Roman" panose="02020603050405020304" pitchFamily="18" charset="0"/>
                    <a:cs typeface="B Nazanin" panose="00000400000000000000" pitchFamily="2" charset="-78"/>
                  </a:rPr>
                  <a:t>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نیاز داشته باشد</a:t>
                </a:r>
                <a:r>
                  <a:rPr lang="en-US" sz="2400" dirty="0">
                    <a:latin typeface="Times New Roman" panose="02020603050405020304" pitchFamily="18" charset="0"/>
                    <a:cs typeface="B Nazanin" panose="00000400000000000000" pitchFamily="2" charset="-78"/>
                  </a:rPr>
                  <a:t>.</a:t>
                </a:r>
                <a:endParaRPr lang="fa-IR" sz="2400" dirty="0">
                  <a:latin typeface="Times New Roman" panose="02020603050405020304" pitchFamily="18" charset="0"/>
                  <a:cs typeface="B Nazanin" panose="00000400000000000000" pitchFamily="2" charset="-78"/>
                </a:endParaRPr>
              </a:p>
              <a:p>
                <a:pPr lvl="2" algn="r" rtl="1">
                  <a:spcBef>
                    <a:spcPts val="600"/>
                  </a:spcBef>
                  <a:spcAft>
                    <a:spcPts val="800"/>
                  </a:spcAft>
                  <a:tabLst>
                    <a:tab pos="457200" algn="l"/>
                  </a:tabLst>
                </a:pPr>
                <a:r>
                  <a:rPr lang="en-US" sz="2400" b="1" dirty="0">
                    <a:latin typeface="Times New Roman" panose="02020603050405020304" pitchFamily="18" charset="0"/>
                    <a:cs typeface="B Nazanin" panose="00000400000000000000" pitchFamily="2" charset="-78"/>
                  </a:rPr>
                  <a:t>Need [</a:t>
                </a:r>
                <a:r>
                  <a:rPr lang="en-US" sz="2400" b="1" dirty="0" err="1">
                    <a:latin typeface="Times New Roman" panose="02020603050405020304" pitchFamily="18" charset="0"/>
                    <a:cs typeface="B Nazanin" panose="00000400000000000000" pitchFamily="2" charset="-78"/>
                  </a:rPr>
                  <a:t>i,j</a:t>
                </a:r>
                <a:r>
                  <a:rPr lang="en-US" sz="2400" b="1" dirty="0">
                    <a:latin typeface="Times New Roman" panose="02020603050405020304" pitchFamily="18" charset="0"/>
                    <a:cs typeface="B Nazanin" panose="00000400000000000000" pitchFamily="2" charset="-78"/>
                  </a:rPr>
                  <a:t>] = Max[</a:t>
                </a:r>
                <a:r>
                  <a:rPr lang="en-US" sz="2400" b="1" dirty="0" err="1">
                    <a:latin typeface="Times New Roman" panose="02020603050405020304" pitchFamily="18" charset="0"/>
                    <a:cs typeface="B Nazanin" panose="00000400000000000000" pitchFamily="2" charset="-78"/>
                  </a:rPr>
                  <a:t>i,j</a:t>
                </a:r>
                <a:r>
                  <a:rPr lang="en-US" sz="2400" b="1" dirty="0">
                    <a:latin typeface="Times New Roman" panose="02020603050405020304" pitchFamily="18" charset="0"/>
                    <a:cs typeface="B Nazanin" panose="00000400000000000000" pitchFamily="2" charset="-78"/>
                  </a:rPr>
                  <a:t>] – Allocation [</a:t>
                </a:r>
                <a:r>
                  <a:rPr lang="en-US" sz="2400" b="1" dirty="0" err="1">
                    <a:latin typeface="Times New Roman" panose="02020603050405020304" pitchFamily="18" charset="0"/>
                    <a:cs typeface="B Nazanin" panose="00000400000000000000" pitchFamily="2" charset="-78"/>
                  </a:rPr>
                  <a:t>i,j</a:t>
                </a:r>
                <a:r>
                  <a:rPr lang="en-US" sz="2400" b="1" dirty="0">
                    <a:latin typeface="Times New Roman" panose="02020603050405020304" pitchFamily="18" charset="0"/>
                    <a:cs typeface="B Nazanin" panose="00000400000000000000" pitchFamily="2" charset="-78"/>
                  </a:rPr>
                  <a:t>]</a:t>
                </a:r>
              </a:p>
            </p:txBody>
          </p:sp>
        </mc:Choice>
        <mc:Fallback xmlns="">
          <p:sp>
            <p:nvSpPr>
              <p:cNvPr id="50178" name="Rectangle 3">
                <a:extLst>
                  <a:ext uri="{FF2B5EF4-FFF2-40B4-BE49-F238E27FC236}">
                    <a16:creationId xmlns:a16="http://schemas.microsoft.com/office/drawing/2014/main" id="{9D3FB76A-D010-4081-9D81-A9865380F002}"/>
                  </a:ext>
                </a:extLst>
              </p:cNvPr>
              <p:cNvSpPr>
                <a:spLocks noGrp="1" noRot="1" noChangeAspect="1" noMove="1" noResize="1" noEditPoints="1" noAdjustHandles="1" noChangeArrowheads="1" noChangeShapeType="1" noTextEdit="1"/>
              </p:cNvSpPr>
              <p:nvPr>
                <p:ph idx="1"/>
              </p:nvPr>
            </p:nvSpPr>
            <p:spPr>
              <a:xfrm>
                <a:off x="316992" y="1654174"/>
                <a:ext cx="8536063" cy="4884801"/>
              </a:xfrm>
              <a:blipFill>
                <a:blip r:embed="rId3"/>
                <a:stretch>
                  <a:fillRect l="-857" t="-1870" r="-1214"/>
                </a:stretch>
              </a:blipFill>
            </p:spPr>
            <p:txBody>
              <a:bodyPr/>
              <a:lstStyle/>
              <a:p>
                <a:r>
                  <a:rPr lang="en-US">
                    <a:noFill/>
                  </a:rPr>
                  <a:t> </a:t>
                </a:r>
              </a:p>
            </p:txBody>
          </p:sp>
        </mc:Fallback>
      </mc:AlternateContent>
      <p:sp>
        <p:nvSpPr>
          <p:cNvPr id="50179" name="Text Box 4">
            <a:extLst>
              <a:ext uri="{FF2B5EF4-FFF2-40B4-BE49-F238E27FC236}">
                <a16:creationId xmlns:a16="http://schemas.microsoft.com/office/drawing/2014/main" id="{AE86C5C3-E474-4D7C-8E73-3297B5AF2937}"/>
              </a:ext>
            </a:extLst>
          </p:cNvPr>
          <p:cNvSpPr txBox="1">
            <a:spLocks noChangeArrowheads="1"/>
          </p:cNvSpPr>
          <p:nvPr/>
        </p:nvSpPr>
        <p:spPr bwMode="auto">
          <a:xfrm>
            <a:off x="950913" y="981798"/>
            <a:ext cx="7902142" cy="61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457200" indent="-457200" algn="r" rtl="1">
              <a:lnSpc>
                <a:spcPct val="107000"/>
              </a:lnSpc>
              <a:spcBef>
                <a:spcPts val="0"/>
              </a:spcBef>
              <a:spcAft>
                <a:spcPts val="800"/>
              </a:spcAft>
            </a:pPr>
            <a:r>
              <a:rPr lang="ar-SA" sz="3200" dirty="0">
                <a:effectLst/>
                <a:latin typeface="Calibri" panose="020F0502020204030204" pitchFamily="34" charset="0"/>
                <a:ea typeface="Calibri" panose="020F0502020204030204" pitchFamily="34" charset="0"/>
                <a:cs typeface="B Nazanin" panose="00000400000000000000" pitchFamily="2" charset="-78"/>
              </a:rPr>
              <a:t>فرض کنید</a:t>
            </a:r>
            <a:r>
              <a:rPr lang="en-US" sz="3200" dirty="0">
                <a:effectLst/>
                <a:latin typeface="Calibri" panose="020F0502020204030204" pitchFamily="34" charset="0"/>
                <a:ea typeface="Calibri" panose="020F0502020204030204" pitchFamily="34" charset="0"/>
                <a:cs typeface="B Nazanin" panose="00000400000000000000" pitchFamily="2" charset="-78"/>
              </a:rPr>
              <a:t> n </a:t>
            </a:r>
            <a:r>
              <a:rPr lang="ar-SA" sz="3200" dirty="0">
                <a:effectLst/>
                <a:latin typeface="Calibri" panose="020F0502020204030204" pitchFamily="34" charset="0"/>
                <a:ea typeface="Calibri" panose="020F0502020204030204" pitchFamily="34" charset="0"/>
                <a:cs typeface="B Nazanin" panose="00000400000000000000" pitchFamily="2" charset="-78"/>
              </a:rPr>
              <a:t>تعداد فرآیندها، و</a:t>
            </a:r>
            <a:r>
              <a:rPr lang="en-US" sz="3200" dirty="0">
                <a:effectLst/>
                <a:latin typeface="Calibri" panose="020F0502020204030204" pitchFamily="34" charset="0"/>
                <a:ea typeface="Calibri" panose="020F0502020204030204" pitchFamily="34" charset="0"/>
                <a:cs typeface="B Nazanin" panose="00000400000000000000" pitchFamily="2" charset="-78"/>
              </a:rPr>
              <a:t> m </a:t>
            </a:r>
            <a:r>
              <a:rPr lang="ar-SA" sz="3200" dirty="0">
                <a:effectLst/>
                <a:latin typeface="Calibri" panose="020F0502020204030204" pitchFamily="34" charset="0"/>
                <a:ea typeface="Calibri" panose="020F0502020204030204" pitchFamily="34" charset="0"/>
                <a:cs typeface="B Nazanin" panose="00000400000000000000" pitchFamily="2" charset="-78"/>
              </a:rPr>
              <a:t>تعداد انواع منابع</a:t>
            </a:r>
            <a:r>
              <a:rPr lang="en-US" sz="3200" dirty="0">
                <a:effectLst/>
                <a:latin typeface="Calibri" panose="020F0502020204030204" pitchFamily="34" charset="0"/>
                <a:ea typeface="Calibri" panose="020F0502020204030204" pitchFamily="34" charset="0"/>
                <a:cs typeface="B Nazanin" panose="00000400000000000000" pitchFamily="2" charset="-78"/>
              </a:rPr>
              <a:t>.</a:t>
            </a:r>
          </a:p>
        </p:txBody>
      </p:sp>
    </p:spTree>
    <p:extLst>
      <p:ext uri="{BB962C8B-B14F-4D97-AF65-F5344CB8AC3E}">
        <p14:creationId xmlns:p14="http://schemas.microsoft.com/office/powerpoint/2010/main" val="4064219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790C097-F637-4E56-9DE9-9732B5BC1693}"/>
              </a:ext>
            </a:extLst>
          </p:cNvPr>
          <p:cNvSpPr>
            <a:spLocks noGrp="1" noChangeArrowheads="1"/>
          </p:cNvSpPr>
          <p:nvPr>
            <p:ph type="title"/>
          </p:nvPr>
        </p:nvSpPr>
        <p:spPr>
          <a:xfrm>
            <a:off x="457200" y="232005"/>
            <a:ext cx="8229600" cy="576262"/>
          </a:xfrm>
        </p:spPr>
        <p:txBody>
          <a:bodyPr/>
          <a:lstStyle/>
          <a:p>
            <a:pPr eaLnBrk="1" hangingPunct="1"/>
            <a:r>
              <a:rPr lang="fa-IR" altLang="en-US" dirty="0">
                <a:cs typeface="B Nazanin" panose="00000400000000000000" pitchFamily="2" charset="-78"/>
              </a:rPr>
              <a:t>الگوریتم ایمنی</a:t>
            </a:r>
            <a:endParaRPr lang="en-US" altLang="en-US" dirty="0">
              <a:cs typeface="B Nazanin" panose="00000400000000000000" pitchFamily="2" charset="-78"/>
            </a:endParaRPr>
          </a:p>
        </p:txBody>
      </p:sp>
      <p:sp>
        <p:nvSpPr>
          <p:cNvPr id="52226" name="Rectangle 3">
            <a:extLst>
              <a:ext uri="{FF2B5EF4-FFF2-40B4-BE49-F238E27FC236}">
                <a16:creationId xmlns:a16="http://schemas.microsoft.com/office/drawing/2014/main" id="{3636911B-2CB1-426E-842A-DA9B0800644E}"/>
              </a:ext>
            </a:extLst>
          </p:cNvPr>
          <p:cNvSpPr>
            <a:spLocks noGrp="1" noChangeArrowheads="1"/>
          </p:cNvSpPr>
          <p:nvPr>
            <p:ph idx="1"/>
          </p:nvPr>
        </p:nvSpPr>
        <p:spPr>
          <a:xfrm>
            <a:off x="235974" y="808267"/>
            <a:ext cx="8648253" cy="5464714"/>
          </a:xfrm>
        </p:spPr>
        <p:txBody>
          <a:bodyPr/>
          <a:lstStyle/>
          <a:p>
            <a:pPr marL="0" indent="0" algn="r" rtl="1">
              <a:lnSpc>
                <a:spcPct val="107000"/>
              </a:lnSpc>
              <a:spcBef>
                <a:spcPts val="0"/>
              </a:spcBef>
              <a:spcAft>
                <a:spcPts val="800"/>
              </a:spcAft>
              <a:buSzPts val="1000"/>
              <a:buNone/>
              <a:tabLst>
                <a:tab pos="457200" algn="l"/>
              </a:tabLst>
            </a:pPr>
            <a:r>
              <a:rPr lang="fa-IR" sz="2400" b="1" dirty="0">
                <a:latin typeface="Times New Roman" panose="02020603050405020304" pitchFamily="18" charset="0"/>
                <a:ea typeface="Times New Roman" panose="02020603050405020304" pitchFamily="18" charset="0"/>
                <a:cs typeface="B Nazanin" panose="00000400000000000000" pitchFamily="2" charset="-78"/>
              </a:rPr>
              <a:t>حالا می‌شود الگوریتم برای اینکه سیستم امن است یا خیر داد.</a:t>
            </a:r>
          </a:p>
          <a:p>
            <a:pPr marL="0" indent="0" algn="r" rtl="1">
              <a:lnSpc>
                <a:spcPct val="107000"/>
              </a:lnSpc>
              <a:spcBef>
                <a:spcPts val="0"/>
              </a:spcBef>
              <a:spcAft>
                <a:spcPts val="800"/>
              </a:spcAft>
              <a:buSzPts val="1000"/>
              <a:buNone/>
              <a:tabLst>
                <a:tab pos="457200" algn="l"/>
              </a:tabLst>
            </a:pPr>
            <a:r>
              <a:rPr lang="fa-IR" sz="2400" b="1" dirty="0">
                <a:latin typeface="Times New Roman" panose="02020603050405020304" pitchFamily="18" charset="0"/>
                <a:ea typeface="Times New Roman" panose="02020603050405020304" pitchFamily="18" charset="0"/>
                <a:cs typeface="B Nazanin" panose="00000400000000000000" pitchFamily="2" charset="-78"/>
              </a:rPr>
              <a:t>۱) </a:t>
            </a:r>
            <a:r>
              <a:rPr lang="fa-IR" sz="2400" dirty="0">
                <a:latin typeface="Times New Roman" panose="02020603050405020304" pitchFamily="18" charset="0"/>
                <a:ea typeface="Times New Roman" panose="02020603050405020304" pitchFamily="18" charset="0"/>
                <a:cs typeface="B Nazanin" panose="00000400000000000000" pitchFamily="2" charset="-78"/>
              </a:rPr>
              <a:t>فرض کنیم</a:t>
            </a:r>
            <a:r>
              <a:rPr lang="en-US" sz="2400" dirty="0">
                <a:latin typeface="Times New Roman" panose="02020603050405020304" pitchFamily="18" charset="0"/>
                <a:ea typeface="Times New Roman" panose="02020603050405020304" pitchFamily="18" charset="0"/>
                <a:cs typeface="B Nazanin" panose="00000400000000000000" pitchFamily="2" charset="-78"/>
              </a:rPr>
              <a:t>Work </a:t>
            </a:r>
            <a:r>
              <a:rPr lang="ar-SA" sz="2400" dirty="0">
                <a:latin typeface="Times New Roman" panose="02020603050405020304" pitchFamily="18" charset="0"/>
                <a:ea typeface="Times New Roman" panose="02020603050405020304" pitchFamily="18" charset="0"/>
                <a:cs typeface="B Nazanin" panose="00000400000000000000" pitchFamily="2" charset="-78"/>
              </a:rPr>
              <a:t>و</a:t>
            </a:r>
            <a:r>
              <a:rPr lang="en-US" sz="2400" dirty="0">
                <a:latin typeface="Times New Roman" panose="02020603050405020304" pitchFamily="18" charset="0"/>
                <a:ea typeface="Times New Roman" panose="02020603050405020304" pitchFamily="18" charset="0"/>
                <a:cs typeface="B Nazanin" panose="00000400000000000000" pitchFamily="2" charset="-78"/>
              </a:rPr>
              <a:t> Finish </a:t>
            </a:r>
            <a:r>
              <a:rPr lang="ar-SA" sz="2400" dirty="0">
                <a:latin typeface="Times New Roman" panose="02020603050405020304" pitchFamily="18" charset="0"/>
                <a:ea typeface="Times New Roman" panose="02020603050405020304" pitchFamily="18" charset="0"/>
                <a:cs typeface="B Nazanin" panose="00000400000000000000" pitchFamily="2" charset="-78"/>
              </a:rPr>
              <a:t>به ترتیب بردارهایی به طول</a:t>
            </a:r>
            <a:r>
              <a:rPr lang="en-US" sz="2400" dirty="0">
                <a:latin typeface="Times New Roman" panose="02020603050405020304" pitchFamily="18" charset="0"/>
                <a:ea typeface="Times New Roman" panose="02020603050405020304" pitchFamily="18" charset="0"/>
                <a:cs typeface="B Nazanin" panose="00000400000000000000" pitchFamily="2" charset="-78"/>
              </a:rPr>
              <a:t> m </a:t>
            </a:r>
            <a:r>
              <a:rPr lang="ar-SA" sz="2400" dirty="0">
                <a:latin typeface="Times New Roman" panose="02020603050405020304" pitchFamily="18" charset="0"/>
                <a:ea typeface="Times New Roman" panose="02020603050405020304" pitchFamily="18" charset="0"/>
                <a:cs typeface="B Nazanin" panose="00000400000000000000" pitchFamily="2" charset="-78"/>
              </a:rPr>
              <a:t>و</a:t>
            </a:r>
            <a:r>
              <a:rPr lang="en-US" sz="2400" dirty="0">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latin typeface="Times New Roman" panose="02020603050405020304" pitchFamily="18" charset="0"/>
                <a:ea typeface="Times New Roman" panose="02020603050405020304" pitchFamily="18" charset="0"/>
                <a:cs typeface="B Nazanin" panose="00000400000000000000" pitchFamily="2" charset="-78"/>
              </a:rPr>
              <a:t>هستند</a:t>
            </a:r>
            <a:r>
              <a:rPr lang="en-US" sz="2400" dirty="0">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latin typeface="Times New Roman" panose="02020603050405020304" pitchFamily="18" charset="0"/>
              <a:ea typeface="Times New Roman" panose="02020603050405020304" pitchFamily="18" charset="0"/>
              <a:cs typeface="B Nazanin" panose="00000400000000000000" pitchFamily="2" charset="-78"/>
            </a:endParaRPr>
          </a:p>
          <a:p>
            <a:pPr marL="34290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400" dirty="0">
                <a:latin typeface="Times New Roman" panose="02020603050405020304" pitchFamily="18" charset="0"/>
                <a:ea typeface="Calibri" panose="020F0502020204030204" pitchFamily="34" charset="0"/>
                <a:cs typeface="B Nazanin" panose="00000400000000000000" pitchFamily="2" charset="-78"/>
              </a:rPr>
              <a:t>مقدار‌دهی اولیه:</a:t>
            </a:r>
          </a:p>
          <a:p>
            <a:pPr marL="1543050" lvl="3" indent="-342900">
              <a:lnSpc>
                <a:spcPct val="90000"/>
              </a:lnSpc>
              <a:buFontTx/>
              <a:buNone/>
            </a:pPr>
            <a:endParaRPr lang="en-US" altLang="en-US" sz="800" dirty="0"/>
          </a:p>
          <a:p>
            <a:pPr marL="0" marR="0" lvl="0" indent="0" algn="r" rtl="1">
              <a:lnSpc>
                <a:spcPct val="107000"/>
              </a:lnSpc>
              <a:spcBef>
                <a:spcPts val="0"/>
              </a:spcBef>
              <a:spcAft>
                <a:spcPts val="800"/>
              </a:spcAft>
              <a:buNone/>
              <a:tabLst>
                <a:tab pos="457200" algn="l"/>
              </a:tabLst>
            </a:pPr>
            <a:r>
              <a:rPr lang="fa-IR"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۲</a:t>
            </a:r>
            <a:r>
              <a:rPr lang="fa-IR"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یک</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پیدا کنید به گونه‌ای که هر دو شرط زیر برقرار باشند</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baseline="-25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لف</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Finish[</a:t>
            </a:r>
            <a:r>
              <a:rPr lang="en-US" sz="3200" b="1"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 = false </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هنوز تمام نشده است</a:t>
            </a:r>
            <a:r>
              <a:rPr lang="fa-IR"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aseline="-25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ب</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Need[</a:t>
            </a:r>
            <a:r>
              <a:rPr lang="en-US" sz="3200" b="1"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 ≤ Work </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برای اتمام به منابعی کمتر یا مساوی با منابع موجود نیاز دارد</a:t>
            </a:r>
            <a:r>
              <a:rPr lang="fa-IR"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aseline="-25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lnSpc>
                <a:spcPct val="107000"/>
              </a:lnSpc>
              <a:spcBef>
                <a:spcPts val="0"/>
              </a:spcBef>
              <a:spcAft>
                <a:spcPts val="800"/>
              </a:spcAft>
              <a:buNone/>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چنین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وجود ندارد، به مرحله 4 بروید (هیچ فرآیندی شرایط لازم برای تخصیص منابع را ندارد)</a:t>
            </a:r>
            <a:endParaRPr lang="fa-IR" sz="2000" b="1" dirty="0">
              <a:latin typeface="Times New Roman" panose="02020603050405020304" pitchFamily="18"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800"/>
              </a:spcAft>
              <a:buNone/>
              <a:tabLst>
                <a:tab pos="457200" algn="l"/>
              </a:tabLst>
            </a:pPr>
            <a:r>
              <a:rPr lang="fa-IR" sz="2000" b="1" dirty="0">
                <a:latin typeface="Times New Roman" panose="02020603050405020304" pitchFamily="18" charset="0"/>
                <a:ea typeface="Calibri" panose="020F0502020204030204" pitchFamily="34" charset="0"/>
                <a:cs typeface="B Nazanin" panose="00000400000000000000" pitchFamily="2" charset="-78"/>
              </a:rPr>
              <a:t>۳</a:t>
            </a:r>
            <a:r>
              <a:rPr lang="fa-IR" sz="2000" dirty="0">
                <a:latin typeface="Times New Roman" panose="02020603050405020304" pitchFamily="18" charset="0"/>
                <a:ea typeface="Calibri" panose="020F0502020204030204" pitchFamily="34" charset="0"/>
                <a:cs typeface="B Nazanin" panose="00000400000000000000" pitchFamily="2" charset="-78"/>
              </a:rPr>
              <a:t>)</a:t>
            </a:r>
            <a:endParaRPr lang="en-US" altLang="en-US" sz="800" dirty="0">
              <a:sym typeface="Symbol" panose="05050102010706020507" pitchFamily="18" charset="2"/>
            </a:endParaRPr>
          </a:p>
          <a:p>
            <a:pPr marL="0" indent="0">
              <a:buNone/>
            </a:pPr>
            <a:r>
              <a:rPr lang="en-US" altLang="en-US" dirty="0"/>
              <a:t> </a:t>
            </a:r>
            <a:endParaRPr lang="fa-IR" altLang="en-US" dirty="0"/>
          </a:p>
          <a:p>
            <a:pPr marL="0" indent="0" algn="r" rtl="1">
              <a:buNone/>
            </a:pPr>
            <a:r>
              <a:rPr lang="fa-IR" sz="2000" b="1" dirty="0">
                <a:latin typeface="Times New Roman" panose="02020603050405020304" pitchFamily="18" charset="0"/>
                <a:cs typeface="B Nazanin" panose="00000400000000000000" pitchFamily="2" charset="-78"/>
              </a:rPr>
              <a:t>۴)  </a:t>
            </a:r>
            <a:r>
              <a:rPr lang="ar-SA" sz="2000" dirty="0">
                <a:latin typeface="Times New Roman" panose="02020603050405020304" pitchFamily="18" charset="0"/>
                <a:cs typeface="B Nazanin" panose="00000400000000000000" pitchFamily="2" charset="-78"/>
              </a:rPr>
              <a:t>یک</a:t>
            </a:r>
            <a:r>
              <a:rPr lang="en-US" sz="2000" dirty="0">
                <a:latin typeface="Times New Roman" panose="02020603050405020304" pitchFamily="18" charset="0"/>
                <a:cs typeface="B Nazanin" panose="00000400000000000000" pitchFamily="2" charset="-78"/>
              </a:rPr>
              <a:t> </a:t>
            </a:r>
            <a:r>
              <a:rPr lang="en-US" altLang="en-US" sz="2000" b="1" i="1" dirty="0"/>
              <a:t>Finish</a:t>
            </a:r>
            <a:r>
              <a:rPr lang="en-US" altLang="en-US" sz="2000" b="1" dirty="0"/>
              <a:t> [</a:t>
            </a:r>
            <a:r>
              <a:rPr lang="en-US" altLang="en-US" sz="2000" b="1" dirty="0" err="1"/>
              <a:t>i</a:t>
            </a:r>
            <a:r>
              <a:rPr lang="en-US" altLang="en-US" sz="2000" b="1" dirty="0"/>
              <a:t>] == </a:t>
            </a:r>
            <a:r>
              <a:rPr lang="en-US" altLang="en-US" sz="2000" b="1" i="1" dirty="0"/>
              <a:t>true</a:t>
            </a:r>
            <a:r>
              <a:rPr lang="en-US" sz="2000" dirty="0">
                <a:latin typeface="Times New Roman" panose="02020603050405020304" pitchFamily="18" charset="0"/>
                <a:cs typeface="B Nazanin" panose="00000400000000000000" pitchFamily="2" charset="-78"/>
              </a:rPr>
              <a:t> </a:t>
            </a:r>
            <a:r>
              <a:rPr lang="fa-IR" sz="2000" dirty="0">
                <a:latin typeface="Times New Roman" panose="02020603050405020304" pitchFamily="18" charset="0"/>
                <a:cs typeface="B Nazanin" panose="00000400000000000000" pitchFamily="2" charset="-78"/>
              </a:rPr>
              <a:t>برای همه </a:t>
            </a:r>
            <a:r>
              <a:rPr lang="en-US" sz="2000" dirty="0" err="1">
                <a:latin typeface="Times New Roman" panose="02020603050405020304" pitchFamily="18" charset="0"/>
                <a:cs typeface="B Nazanin" panose="00000400000000000000" pitchFamily="2" charset="-78"/>
              </a:rPr>
              <a:t>i</a:t>
            </a:r>
            <a:r>
              <a:rPr lang="fa-IR" sz="2000" dirty="0">
                <a:latin typeface="Times New Roman" panose="02020603050405020304" pitchFamily="18" charset="0"/>
                <a:cs typeface="B Nazanin" panose="00000400000000000000" pitchFamily="2" charset="-78"/>
              </a:rPr>
              <a:t> باشد. پس سیستم در وضعیت امن است. </a:t>
            </a:r>
            <a:endParaRPr lang="en-US" sz="2000" dirty="0">
              <a:latin typeface="Times New Roman" panose="02020603050405020304" pitchFamily="18" charset="0"/>
              <a:cs typeface="B Nazanin" panose="00000400000000000000" pitchFamily="2" charset="-78"/>
            </a:endParaRPr>
          </a:p>
        </p:txBody>
      </p:sp>
      <p:sp>
        <p:nvSpPr>
          <p:cNvPr id="5" name="TextBox 4">
            <a:extLst>
              <a:ext uri="{FF2B5EF4-FFF2-40B4-BE49-F238E27FC236}">
                <a16:creationId xmlns:a16="http://schemas.microsoft.com/office/drawing/2014/main" id="{CE494751-411B-4911-B6F3-12B728BCB471}"/>
              </a:ext>
            </a:extLst>
          </p:cNvPr>
          <p:cNvSpPr txBox="1"/>
          <p:nvPr/>
        </p:nvSpPr>
        <p:spPr>
          <a:xfrm>
            <a:off x="566592" y="1917313"/>
            <a:ext cx="6486525" cy="590931"/>
          </a:xfrm>
          <a:prstGeom prst="rect">
            <a:avLst/>
          </a:prstGeom>
          <a:noFill/>
        </p:spPr>
        <p:txBody>
          <a:bodyPr wrap="square">
            <a:spAutoFit/>
          </a:bodyPr>
          <a:lstStyle/>
          <a:p>
            <a:pPr marL="1543050" lvl="3" indent="-342900">
              <a:lnSpc>
                <a:spcPct val="90000"/>
              </a:lnSpc>
              <a:buFontTx/>
              <a:buNone/>
            </a:pPr>
            <a:r>
              <a:rPr lang="en-US" altLang="en-US" sz="1800" b="1" i="1" dirty="0">
                <a:latin typeface="Consolas" panose="020B0609020204030204" pitchFamily="49" charset="0"/>
              </a:rPr>
              <a:t>Work </a:t>
            </a:r>
            <a:r>
              <a:rPr lang="en-US" altLang="en-US" sz="1800" b="1" dirty="0">
                <a:latin typeface="Consolas" panose="020B0609020204030204" pitchFamily="49" charset="0"/>
              </a:rPr>
              <a:t>= </a:t>
            </a:r>
            <a:r>
              <a:rPr lang="en-US" altLang="en-US" sz="1800" b="1" i="1" dirty="0">
                <a:latin typeface="Consolas" panose="020B0609020204030204" pitchFamily="49" charset="0"/>
              </a:rPr>
              <a:t>Available</a:t>
            </a:r>
          </a:p>
          <a:p>
            <a:pPr marL="1543050" lvl="3" indent="-342900">
              <a:lnSpc>
                <a:spcPct val="90000"/>
              </a:lnSpc>
              <a:buFontTx/>
              <a:buNone/>
            </a:pPr>
            <a:r>
              <a:rPr lang="en-US" altLang="en-US" sz="1800" b="1" i="1" dirty="0">
                <a:latin typeface="Consolas" panose="020B0609020204030204" pitchFamily="49" charset="0"/>
              </a:rPr>
              <a:t>Finish </a:t>
            </a:r>
            <a:r>
              <a:rPr lang="en-US" altLang="en-US" sz="1800" b="1" dirty="0">
                <a:latin typeface="Consolas" panose="020B0609020204030204" pitchFamily="49" charset="0"/>
              </a:rPr>
              <a:t>[</a:t>
            </a:r>
            <a:r>
              <a:rPr lang="en-US" altLang="en-US" sz="1800" b="1" i="1" dirty="0" err="1">
                <a:latin typeface="Consolas" panose="020B0609020204030204" pitchFamily="49" charset="0"/>
              </a:rPr>
              <a:t>i</a:t>
            </a:r>
            <a:r>
              <a:rPr lang="en-US" altLang="en-US" sz="1800" b="1" dirty="0">
                <a:latin typeface="Consolas" panose="020B0609020204030204" pitchFamily="49" charset="0"/>
              </a:rPr>
              <a:t>] =</a:t>
            </a:r>
            <a:r>
              <a:rPr lang="en-US" altLang="en-US" sz="1800" b="1" i="1" dirty="0">
                <a:latin typeface="Consolas" panose="020B0609020204030204" pitchFamily="49" charset="0"/>
              </a:rPr>
              <a:t> false </a:t>
            </a:r>
            <a:r>
              <a:rPr lang="en-US" altLang="en-US" sz="1800" b="1" dirty="0">
                <a:latin typeface="Consolas" panose="020B0609020204030204" pitchFamily="49" charset="0"/>
              </a:rPr>
              <a:t>for</a:t>
            </a:r>
            <a:r>
              <a:rPr lang="en-US" altLang="en-US" sz="1800" b="1" i="1" dirty="0">
                <a:latin typeface="Consolas" panose="020B0609020204030204" pitchFamily="49" charset="0"/>
              </a:rPr>
              <a:t> </a:t>
            </a:r>
            <a:r>
              <a:rPr lang="en-US" altLang="en-US" sz="1800" b="1" i="1" dirty="0" err="1">
                <a:latin typeface="Consolas" panose="020B0609020204030204" pitchFamily="49" charset="0"/>
              </a:rPr>
              <a:t>i</a:t>
            </a:r>
            <a:r>
              <a:rPr lang="en-US" altLang="en-US" sz="1800" b="1" dirty="0">
                <a:latin typeface="Consolas" panose="020B0609020204030204" pitchFamily="49" charset="0"/>
              </a:rPr>
              <a:t> = 0, 1, …, </a:t>
            </a:r>
            <a:r>
              <a:rPr lang="en-US" altLang="en-US" sz="1800" b="1" i="1" dirty="0">
                <a:latin typeface="Consolas" panose="020B0609020204030204" pitchFamily="49" charset="0"/>
              </a:rPr>
              <a:t>n- </a:t>
            </a:r>
            <a:r>
              <a:rPr lang="en-US" altLang="en-US" sz="1800" b="1" dirty="0">
                <a:latin typeface="Consolas" panose="020B0609020204030204" pitchFamily="49" charset="0"/>
              </a:rPr>
              <a:t>1</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7505E7D-8050-48CF-8AC7-5C1882A75E1D}"/>
                  </a:ext>
                </a:extLst>
              </p:cNvPr>
              <p:cNvSpPr txBox="1"/>
              <p:nvPr/>
            </p:nvSpPr>
            <p:spPr>
              <a:xfrm>
                <a:off x="4702277" y="4575898"/>
                <a:ext cx="4343400" cy="954107"/>
              </a:xfrm>
              <a:prstGeom prst="rect">
                <a:avLst/>
              </a:prstGeom>
              <a:noFill/>
            </p:spPr>
            <p:txBody>
              <a:bodyPr wrap="square">
                <a:spAutoFit/>
              </a:bodyPr>
              <a:lstStyle/>
              <a:p>
                <a:pPr marL="0" indent="0" algn="ctr">
                  <a:buNone/>
                </a:pPr>
                <a:r>
                  <a:rPr lang="en-US" altLang="en-US" b="1" i="1" dirty="0">
                    <a:latin typeface="Consolas" panose="020B0609020204030204" pitchFamily="49" charset="0"/>
                  </a:rPr>
                  <a:t>Work = Work + </a:t>
                </a:r>
                <a14:m>
                  <m:oMath xmlns:m="http://schemas.openxmlformats.org/officeDocument/2006/math">
                    <m:r>
                      <a:rPr lang="en-US" altLang="en-US" b="1" i="1" dirty="0" smtClean="0">
                        <a:latin typeface="Cambria Math" panose="02040503050406030204" pitchFamily="18" charset="0"/>
                      </a:rPr>
                      <m:t>𝑨𝒍𝒍𝒐𝒄𝒂𝒕𝒊𝒐</m:t>
                    </m:r>
                    <m:sSub>
                      <m:sSubPr>
                        <m:ctrlPr>
                          <a:rPr lang="en-US" altLang="en-US" b="1" i="1" dirty="0" smtClean="0">
                            <a:latin typeface="Cambria Math" panose="02040503050406030204" pitchFamily="18" charset="0"/>
                          </a:rPr>
                        </m:ctrlPr>
                      </m:sSubPr>
                      <m:e>
                        <m:r>
                          <a:rPr lang="en-US" altLang="en-US" b="1" i="1" dirty="0" smtClean="0">
                            <a:latin typeface="Cambria Math" panose="02040503050406030204" pitchFamily="18" charset="0"/>
                          </a:rPr>
                          <m:t>𝒏</m:t>
                        </m:r>
                      </m:e>
                      <m:sub>
                        <m:r>
                          <a:rPr lang="en-US" altLang="en-US" b="1" i="1" dirty="0" smtClean="0">
                            <a:latin typeface="Cambria Math" panose="02040503050406030204" pitchFamily="18" charset="0"/>
                          </a:rPr>
                          <m:t>𝒊</m:t>
                        </m:r>
                      </m:sub>
                    </m:sSub>
                  </m:oMath>
                </a14:m>
                <a:br>
                  <a:rPr lang="en-US" altLang="en-US" b="1" i="1" dirty="0">
                    <a:latin typeface="Consolas" panose="020B0609020204030204" pitchFamily="49" charset="0"/>
                  </a:rPr>
                </a:br>
                <a:r>
                  <a:rPr lang="en-US" altLang="en-US" b="1" i="1" dirty="0">
                    <a:latin typeface="Consolas" panose="020B0609020204030204" pitchFamily="49" charset="0"/>
                  </a:rPr>
                  <a:t> Finish[</a:t>
                </a:r>
                <a:r>
                  <a:rPr lang="en-US" altLang="en-US" b="1" i="1" dirty="0" err="1">
                    <a:latin typeface="Consolas" panose="020B0609020204030204" pitchFamily="49" charset="0"/>
                  </a:rPr>
                  <a:t>i</a:t>
                </a:r>
                <a:r>
                  <a:rPr lang="en-US" altLang="en-US" b="1" i="1" dirty="0">
                    <a:latin typeface="Consolas" panose="020B0609020204030204" pitchFamily="49" charset="0"/>
                  </a:rPr>
                  <a:t>] = true</a:t>
                </a:r>
                <a:br>
                  <a:rPr lang="en-US" altLang="en-US" b="1" dirty="0"/>
                </a:b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برو به مرحله ۲ </a:t>
                </a:r>
                <a:endParaRPr lang="en-US" altLang="en-US" dirty="0"/>
              </a:p>
            </p:txBody>
          </p:sp>
        </mc:Choice>
        <mc:Fallback>
          <p:sp>
            <p:nvSpPr>
              <p:cNvPr id="7" name="TextBox 6">
                <a:extLst>
                  <a:ext uri="{FF2B5EF4-FFF2-40B4-BE49-F238E27FC236}">
                    <a16:creationId xmlns:a16="http://schemas.microsoft.com/office/drawing/2014/main" id="{37505E7D-8050-48CF-8AC7-5C1882A75E1D}"/>
                  </a:ext>
                </a:extLst>
              </p:cNvPr>
              <p:cNvSpPr txBox="1">
                <a:spLocks noRot="1" noChangeAspect="1" noMove="1" noResize="1" noEditPoints="1" noAdjustHandles="1" noChangeArrowheads="1" noChangeShapeType="1" noTextEdit="1"/>
              </p:cNvSpPr>
              <p:nvPr/>
            </p:nvSpPr>
            <p:spPr>
              <a:xfrm>
                <a:off x="4702277" y="4575898"/>
                <a:ext cx="4343400" cy="954107"/>
              </a:xfrm>
              <a:prstGeom prst="rect">
                <a:avLst/>
              </a:prstGeom>
              <a:blipFill>
                <a:blip r:embed="rId3"/>
                <a:stretch>
                  <a:fillRect t="-3846" b="-12179"/>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F4D3-7BE1-460A-911D-A5B2FB133FFD}"/>
              </a:ext>
            </a:extLst>
          </p:cNvPr>
          <p:cNvSpPr>
            <a:spLocks noGrp="1"/>
          </p:cNvSpPr>
          <p:nvPr>
            <p:ph type="title"/>
          </p:nvPr>
        </p:nvSpPr>
        <p:spPr/>
        <p:txBody>
          <a:bodyPr/>
          <a:lstStyle/>
          <a:p>
            <a:pPr rtl="1"/>
            <a:r>
              <a:rPr lang="fa-IR" altLang="en-US" sz="2800" dirty="0">
                <a:cs typeface="B Nazanin" panose="00000400000000000000" pitchFamily="2" charset="-78"/>
              </a:rPr>
              <a:t>الگوریتم درخواست منبع برای فرآیند</a:t>
            </a:r>
            <a:r>
              <a:rPr lang="en-US" altLang="en-US" sz="2800" dirty="0">
                <a:cs typeface="B Nazanin" panose="00000400000000000000" pitchFamily="2" charset="-78"/>
              </a:rPr>
              <a:t> P</a:t>
            </a:r>
            <a:r>
              <a:rPr lang="en-US" altLang="en-US" sz="2000" dirty="0">
                <a:cs typeface="B Nazanin" panose="00000400000000000000" pitchFamily="2" charset="-78"/>
              </a:rPr>
              <a:t>i </a:t>
            </a: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37A211-2126-4A7A-AC07-62AF5383EF55}"/>
                  </a:ext>
                </a:extLst>
              </p:cNvPr>
              <p:cNvSpPr>
                <a:spLocks noGrp="1"/>
              </p:cNvSpPr>
              <p:nvPr>
                <p:ph idx="1"/>
              </p:nvPr>
            </p:nvSpPr>
            <p:spPr/>
            <p:txBody>
              <a:bodyPr/>
              <a:lstStyle/>
              <a:p>
                <a:pPr algn="r" rtl="1"/>
                <a:r>
                  <a:rPr lang="fa-IR" sz="2800" dirty="0">
                    <a:cs typeface="B Nazanin" panose="00000400000000000000" pitchFamily="2" charset="-78"/>
                  </a:rPr>
                  <a:t>حال باید الگوریتمی ارائه شود که نشان دهد وقتی درخواستی برآورده می‌شود سیستم در وضعیت امنی است. </a:t>
                </a:r>
              </a:p>
              <a:p>
                <a:pPr algn="r" rtl="1"/>
                <a:r>
                  <a:rPr lang="fa-IR" sz="2800" dirty="0">
                    <a:cs typeface="B Nazanin" panose="00000400000000000000" pitchFamily="2" charset="-78"/>
                  </a:rPr>
                  <a:t>فرض می‌کنیم.</a:t>
                </a:r>
              </a:p>
              <a:p>
                <a:pPr algn="r" rtl="1"/>
                <a14:m>
                  <m:oMath xmlns:m="http://schemas.openxmlformats.org/officeDocument/2006/math">
                    <m:r>
                      <a:rPr lang="en-US" altLang="en-US" sz="2800" i="1" dirty="0" smtClean="0">
                        <a:latin typeface="Cambria Math" panose="02040503050406030204" pitchFamily="18" charset="0"/>
                        <a:cs typeface="B Nazanin" panose="00000400000000000000" pitchFamily="2" charset="-78"/>
                      </a:rPr>
                      <m:t>𝑅𝑒𝑞𝑢𝑒𝑠</m:t>
                    </m:r>
                    <m:sSub>
                      <m:sSubPr>
                        <m:ctrlPr>
                          <a:rPr lang="en-US" altLang="en-US" sz="2800" b="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𝑡</m:t>
                        </m:r>
                      </m:e>
                      <m:sub>
                        <m:r>
                          <a:rPr lang="en-US" altLang="en-US" sz="2800" i="1" dirty="0" smtClean="0">
                            <a:latin typeface="Cambria Math" panose="02040503050406030204" pitchFamily="18" charset="0"/>
                            <a:cs typeface="B Nazanin" panose="00000400000000000000" pitchFamily="2" charset="-78"/>
                          </a:rPr>
                          <m:t>𝑖</m:t>
                        </m:r>
                      </m:sub>
                    </m:sSub>
                  </m:oMath>
                </a14:m>
                <a:r>
                  <a:rPr lang="en-US" altLang="en-US" sz="2800" dirty="0">
                    <a:latin typeface="Times New Roman" panose="02020603050405020304" pitchFamily="18" charset="0"/>
                    <a:cs typeface="B Nazanin" panose="00000400000000000000" pitchFamily="2" charset="-78"/>
                  </a:rPr>
                  <a:t> </a:t>
                </a:r>
                <a:r>
                  <a:rPr lang="fa-IR" altLang="en-US" sz="2800" dirty="0">
                    <a:latin typeface="Times New Roman" panose="02020603050405020304" pitchFamily="18" charset="0"/>
                    <a:cs typeface="B Nazanin" panose="00000400000000000000" pitchFamily="2" charset="-78"/>
                  </a:rPr>
                  <a:t> برابر بردار درخواست برای فرآیند </a:t>
                </a:r>
                <a14:m>
                  <m:oMath xmlns:m="http://schemas.openxmlformats.org/officeDocument/2006/math">
                    <m:r>
                      <a:rPr lang="en-US" altLang="en-US" sz="2800" b="0" i="0" dirty="0" smtClean="0">
                        <a:latin typeface="Cambria Math" panose="02040503050406030204" pitchFamily="18" charset="0"/>
                        <a:cs typeface="B Nazanin" panose="00000400000000000000" pitchFamily="2" charset="-78"/>
                      </a:rPr>
                      <m:t> </m:t>
                    </m:r>
                    <m:sSub>
                      <m:sSubPr>
                        <m:ctrlPr>
                          <a:rPr lang="en-US" altLang="en-US" sz="280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𝑇</m:t>
                        </m:r>
                      </m:e>
                      <m:sub>
                        <m:r>
                          <a:rPr lang="en-US" altLang="en-US" sz="2800" i="1" dirty="0" smtClean="0">
                            <a:latin typeface="Cambria Math" panose="02040503050406030204" pitchFamily="18" charset="0"/>
                            <a:cs typeface="B Nazanin" panose="00000400000000000000" pitchFamily="2" charset="-78"/>
                          </a:rPr>
                          <m:t>𝑖</m:t>
                        </m:r>
                      </m:sub>
                    </m:sSub>
                  </m:oMath>
                </a14:m>
                <a:r>
                  <a:rPr lang="fa-IR" altLang="en-US" sz="2800" dirty="0">
                    <a:latin typeface="Times New Roman" panose="02020603050405020304" pitchFamily="18" charset="0"/>
                    <a:cs typeface="B Nazanin" panose="00000400000000000000" pitchFamily="2" charset="-78"/>
                  </a:rPr>
                  <a:t>است</a:t>
                </a:r>
              </a:p>
              <a:p>
                <a:pPr algn="r" rtl="1"/>
                <a:r>
                  <a:rPr lang="fa-IR" altLang="en-US" sz="2800" dirty="0">
                    <a:latin typeface="Times New Roman" panose="02020603050405020304" pitchFamily="18" charset="0"/>
                    <a:cs typeface="B Nazanin" panose="00000400000000000000" pitchFamily="2" charset="-78"/>
                  </a:rPr>
                  <a:t>اگر</a:t>
                </a:r>
                <a:r>
                  <a:rPr lang="en-US" altLang="en-US" sz="2800" dirty="0">
                    <a:cs typeface="B Nazanin" panose="00000400000000000000" pitchFamily="2" charset="-78"/>
                  </a:rPr>
                  <a:t> </a:t>
                </a:r>
                <a14:m>
                  <m:oMath xmlns:m="http://schemas.openxmlformats.org/officeDocument/2006/math">
                    <m:r>
                      <a:rPr lang="en-US" altLang="en-US" sz="2800" i="1" dirty="0" smtClean="0">
                        <a:latin typeface="Cambria Math" panose="02040503050406030204" pitchFamily="18" charset="0"/>
                        <a:cs typeface="B Nazanin" panose="00000400000000000000" pitchFamily="2" charset="-78"/>
                      </a:rPr>
                      <m:t>𝑅𝑒𝑞𝑢𝑒𝑠</m:t>
                    </m:r>
                    <m:sSub>
                      <m:sSubPr>
                        <m:ctrlPr>
                          <a:rPr lang="en-US" altLang="en-US" sz="2800" b="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𝑡</m:t>
                        </m:r>
                      </m:e>
                      <m:sub>
                        <m:r>
                          <a:rPr lang="en-US" altLang="en-US" sz="2800" i="1" dirty="0" smtClean="0">
                            <a:latin typeface="Cambria Math" panose="02040503050406030204" pitchFamily="18" charset="0"/>
                            <a:cs typeface="B Nazanin" panose="00000400000000000000" pitchFamily="2" charset="-78"/>
                          </a:rPr>
                          <m:t>𝑖</m:t>
                        </m:r>
                      </m:sub>
                    </m:sSub>
                    <m:d>
                      <m:dPr>
                        <m:begChr m:val="["/>
                        <m:endChr m:val="]"/>
                        <m:ctrlPr>
                          <a:rPr lang="en-US" altLang="en-US" sz="2800" b="0" i="1" dirty="0" smtClean="0">
                            <a:latin typeface="Cambria Math" panose="02040503050406030204" pitchFamily="18" charset="0"/>
                            <a:cs typeface="B Nazanin" panose="00000400000000000000" pitchFamily="2" charset="-78"/>
                          </a:rPr>
                        </m:ctrlPr>
                      </m:dPr>
                      <m:e>
                        <m:r>
                          <a:rPr lang="en-US" altLang="en-US" sz="2800" b="0" i="1" dirty="0" smtClean="0">
                            <a:latin typeface="Cambria Math" panose="02040503050406030204" pitchFamily="18" charset="0"/>
                            <a:cs typeface="B Nazanin" panose="00000400000000000000" pitchFamily="2" charset="-78"/>
                          </a:rPr>
                          <m:t>𝑗</m:t>
                        </m:r>
                      </m:e>
                    </m:d>
                    <m:r>
                      <a:rPr lang="en-US" altLang="en-US" sz="2800" b="0" i="1" dirty="0" smtClean="0">
                        <a:latin typeface="Cambria Math" panose="02040503050406030204" pitchFamily="18" charset="0"/>
                        <a:cs typeface="B Nazanin" panose="00000400000000000000" pitchFamily="2" charset="-78"/>
                      </a:rPr>
                      <m:t>=</m:t>
                    </m:r>
                    <m:r>
                      <a:rPr lang="en-US" altLang="en-US" sz="2800" b="0" i="1" dirty="0" smtClean="0">
                        <a:latin typeface="Cambria Math" panose="02040503050406030204" pitchFamily="18" charset="0"/>
                        <a:cs typeface="B Nazanin" panose="00000400000000000000" pitchFamily="2" charset="-78"/>
                      </a:rPr>
                      <m:t>𝑘</m:t>
                    </m:r>
                  </m:oMath>
                </a14:m>
                <a:r>
                  <a:rPr lang="fa-IR" altLang="en-US" sz="2800" dirty="0">
                    <a:latin typeface="Times New Roman" panose="02020603050405020304" pitchFamily="18" charset="0"/>
                    <a:cs typeface="B Nazanin" panose="00000400000000000000" pitchFamily="2" charset="-78"/>
                  </a:rPr>
                  <a:t>پس فرآیند </a:t>
                </a:r>
                <a14:m>
                  <m:oMath xmlns:m="http://schemas.openxmlformats.org/officeDocument/2006/math">
                    <m:sSub>
                      <m:sSubPr>
                        <m:ctrlPr>
                          <a:rPr lang="en-US" altLang="en-US" sz="2800" i="1" dirty="0">
                            <a:latin typeface="Cambria Math" panose="02040503050406030204" pitchFamily="18" charset="0"/>
                            <a:cs typeface="B Nazanin" panose="00000400000000000000" pitchFamily="2" charset="-78"/>
                          </a:rPr>
                        </m:ctrlPr>
                      </m:sSubPr>
                      <m:e>
                        <m:r>
                          <a:rPr lang="en-US" altLang="en-US" sz="2800" dirty="0">
                            <a:latin typeface="Cambria Math" panose="02040503050406030204" pitchFamily="18" charset="0"/>
                            <a:cs typeface="B Nazanin" panose="00000400000000000000" pitchFamily="2" charset="-78"/>
                          </a:rPr>
                          <m:t>𝑇</m:t>
                        </m:r>
                      </m:e>
                      <m:sub>
                        <m:r>
                          <a:rPr lang="en-US" altLang="en-US" sz="2800" dirty="0">
                            <a:latin typeface="Cambria Math" panose="02040503050406030204" pitchFamily="18" charset="0"/>
                            <a:cs typeface="B Nazanin" panose="00000400000000000000" pitchFamily="2" charset="-78"/>
                          </a:rPr>
                          <m:t>𝑖</m:t>
                        </m:r>
                      </m:sub>
                    </m:sSub>
                  </m:oMath>
                </a14:m>
                <a:r>
                  <a:rPr lang="fa-IR" altLang="en-US" sz="2800" dirty="0">
                    <a:latin typeface="Times New Roman" panose="02020603050405020304" pitchFamily="18" charset="0"/>
                    <a:cs typeface="B Nazanin" panose="00000400000000000000" pitchFamily="2" charset="-78"/>
                  </a:rPr>
                  <a:t> از منبع </a:t>
                </a:r>
                <a14:m>
                  <m:oMath xmlns:m="http://schemas.openxmlformats.org/officeDocument/2006/math">
                    <m:sSub>
                      <m:sSubPr>
                        <m:ctrlPr>
                          <a:rPr lang="en-US" altLang="en-US" sz="2800" b="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𝑅</m:t>
                        </m:r>
                      </m:e>
                      <m:sub>
                        <m:r>
                          <a:rPr lang="en-US" altLang="en-US" sz="2800" i="1" dirty="0" smtClean="0">
                            <a:latin typeface="Cambria Math" panose="02040503050406030204" pitchFamily="18" charset="0"/>
                            <a:cs typeface="B Nazanin" panose="00000400000000000000" pitchFamily="2" charset="-78"/>
                          </a:rPr>
                          <m:t>𝑗</m:t>
                        </m:r>
                      </m:sub>
                    </m:sSub>
                  </m:oMath>
                </a14:m>
                <a:r>
                  <a:rPr lang="fa-IR" altLang="en-US" sz="2800" dirty="0">
                    <a:latin typeface="Times New Roman" panose="02020603050405020304" pitchFamily="18" charset="0"/>
                    <a:cs typeface="B Nazanin" panose="00000400000000000000" pitchFamily="2" charset="-78"/>
                  </a:rPr>
                  <a:t> به تعداد </a:t>
                </a:r>
                <a:r>
                  <a:rPr lang="en-US" altLang="en-US" sz="2800" dirty="0">
                    <a:latin typeface="Times New Roman" panose="02020603050405020304" pitchFamily="18" charset="0"/>
                    <a:cs typeface="B Nazanin" panose="00000400000000000000" pitchFamily="2" charset="-78"/>
                  </a:rPr>
                  <a:t>k</a:t>
                </a:r>
                <a:r>
                  <a:rPr lang="fa-IR" altLang="en-US" sz="2800" dirty="0">
                    <a:latin typeface="Times New Roman" panose="02020603050405020304" pitchFamily="18" charset="0"/>
                    <a:cs typeface="B Nazanin" panose="00000400000000000000" pitchFamily="2" charset="-78"/>
                  </a:rPr>
                  <a:t> نمونه می‌خواهد.</a:t>
                </a:r>
                <a:endParaRPr lang="en-US" altLang="en-US" sz="2800" dirty="0">
                  <a:latin typeface="Times New Roman" panose="02020603050405020304" pitchFamily="18" charset="0"/>
                  <a:cs typeface="B Nazanin" panose="00000400000000000000" pitchFamily="2" charset="-78"/>
                </a:endParaRPr>
              </a:p>
              <a:p>
                <a:pPr algn="r" rtl="1"/>
                <a:endParaRPr lang="fa-IR" sz="2800" dirty="0">
                  <a:cs typeface="B Nazanin" panose="00000400000000000000" pitchFamily="2" charset="-78"/>
                </a:endParaRPr>
              </a:p>
              <a:p>
                <a:pPr algn="r" rtl="1"/>
                <a:endParaRPr lang="en-US" sz="2800" dirty="0">
                  <a:cs typeface="B Nazanin" panose="00000400000000000000" pitchFamily="2" charset="-78"/>
                </a:endParaRPr>
              </a:p>
            </p:txBody>
          </p:sp>
        </mc:Choice>
        <mc:Fallback>
          <p:sp>
            <p:nvSpPr>
              <p:cNvPr id="3" name="Content Placeholder 2">
                <a:extLst>
                  <a:ext uri="{FF2B5EF4-FFF2-40B4-BE49-F238E27FC236}">
                    <a16:creationId xmlns:a16="http://schemas.microsoft.com/office/drawing/2014/main" id="{0937A211-2126-4A7A-AC07-62AF5383EF55}"/>
                  </a:ext>
                </a:extLst>
              </p:cNvPr>
              <p:cNvSpPr>
                <a:spLocks noGrp="1" noRot="1" noChangeAspect="1" noMove="1" noResize="1" noEditPoints="1" noAdjustHandles="1" noChangeArrowheads="1" noChangeShapeType="1" noTextEdit="1"/>
              </p:cNvSpPr>
              <p:nvPr>
                <p:ph idx="1"/>
              </p:nvPr>
            </p:nvSpPr>
            <p:spPr>
              <a:blipFill>
                <a:blip r:embed="rId2"/>
                <a:stretch>
                  <a:fillRect t="-3091" r="-1735"/>
                </a:stretch>
              </a:blipFill>
            </p:spPr>
            <p:txBody>
              <a:bodyPr/>
              <a:lstStyle/>
              <a:p>
                <a:r>
                  <a:rPr lang="en-US">
                    <a:noFill/>
                  </a:rPr>
                  <a:t> </a:t>
                </a:r>
              </a:p>
            </p:txBody>
          </p:sp>
        </mc:Fallback>
      </mc:AlternateContent>
    </p:spTree>
    <p:extLst>
      <p:ext uri="{BB962C8B-B14F-4D97-AF65-F5344CB8AC3E}">
        <p14:creationId xmlns:p14="http://schemas.microsoft.com/office/powerpoint/2010/main" val="141380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D555E4E-D656-4473-9631-EC334BFD82B2}"/>
              </a:ext>
            </a:extLst>
          </p:cNvPr>
          <p:cNvSpPr>
            <a:spLocks noGrp="1" noChangeArrowheads="1"/>
          </p:cNvSpPr>
          <p:nvPr>
            <p:ph type="title"/>
          </p:nvPr>
        </p:nvSpPr>
        <p:spPr>
          <a:xfrm>
            <a:off x="899951" y="353078"/>
            <a:ext cx="7924800" cy="457200"/>
          </a:xfrm>
        </p:spPr>
        <p:txBody>
          <a:bodyPr/>
          <a:lstStyle/>
          <a:p>
            <a:pPr rtl="1" eaLnBrk="1" hangingPunct="1"/>
            <a:r>
              <a:rPr lang="fa-IR" altLang="en-US" sz="2800" dirty="0">
                <a:cs typeface="B Nazanin" panose="00000400000000000000" pitchFamily="2" charset="-78"/>
              </a:rPr>
              <a:t>الگوریتم درخواست منبع برای فرآیند</a:t>
            </a:r>
            <a:r>
              <a:rPr lang="en-US" altLang="en-US" sz="2800" dirty="0">
                <a:cs typeface="B Nazanin" panose="00000400000000000000" pitchFamily="2" charset="-78"/>
              </a:rPr>
              <a:t> P</a:t>
            </a:r>
            <a:r>
              <a:rPr lang="en-US" altLang="en-US" sz="2000" dirty="0">
                <a:cs typeface="B Nazanin" panose="00000400000000000000" pitchFamily="2" charset="-78"/>
              </a:rPr>
              <a:t>i </a:t>
            </a:r>
            <a:endParaRPr lang="en-US" altLang="en-US" sz="2800" dirty="0"/>
          </a:p>
        </p:txBody>
      </p:sp>
      <mc:AlternateContent xmlns:mc="http://schemas.openxmlformats.org/markup-compatibility/2006">
        <mc:Choice xmlns:a14="http://schemas.microsoft.com/office/drawing/2010/main" Requires="a14">
          <p:sp>
            <p:nvSpPr>
              <p:cNvPr id="54274" name="Rectangle 3">
                <a:extLst>
                  <a:ext uri="{FF2B5EF4-FFF2-40B4-BE49-F238E27FC236}">
                    <a16:creationId xmlns:a16="http://schemas.microsoft.com/office/drawing/2014/main" id="{778FADBB-9076-4FBD-93D9-F75ADC967EFF}"/>
                  </a:ext>
                </a:extLst>
              </p:cNvPr>
              <p:cNvSpPr>
                <a:spLocks noGrp="1" noChangeArrowheads="1"/>
              </p:cNvSpPr>
              <p:nvPr>
                <p:ph idx="1"/>
              </p:nvPr>
            </p:nvSpPr>
            <p:spPr>
              <a:xfrm>
                <a:off x="208280" y="914187"/>
                <a:ext cx="8851158" cy="4709680"/>
              </a:xfrm>
            </p:spPr>
            <p:txBody>
              <a:bodyPr/>
              <a:lstStyle/>
              <a:p>
                <a:pPr marL="0" marR="0" lvl="0" indent="0" algn="r" rtl="1">
                  <a:lnSpc>
                    <a:spcPct val="107000"/>
                  </a:lnSpc>
                  <a:spcBef>
                    <a:spcPts val="0"/>
                  </a:spcBef>
                  <a:spcAft>
                    <a:spcPts val="800"/>
                  </a:spcAft>
                  <a:buNone/>
                  <a:tabLst>
                    <a:tab pos="457200" algn="l"/>
                  </a:tabLs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درخواست از نیازمندی کمتر است: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r>
                      <a:rPr lang="en-US" altLang="en-US" sz="2400" b="1" i="1" dirty="0" smtClean="0">
                        <a:latin typeface="Cambria Math" panose="02040503050406030204" pitchFamily="18" charset="0"/>
                        <a:cs typeface="B Nazanin" panose="00000400000000000000" pitchFamily="2" charset="-78"/>
                      </a:rPr>
                      <m:t>𝑹𝒆𝒒𝒖𝒆𝒔</m:t>
                    </m:r>
                    <m:sSub>
                      <m:sSubPr>
                        <m:ctrlPr>
                          <a:rPr lang="en-US" altLang="en-US" sz="2400" b="1" i="1" dirty="0" smtClean="0">
                            <a:latin typeface="Cambria Math" panose="02040503050406030204" pitchFamily="18" charset="0"/>
                            <a:cs typeface="B Nazanin" panose="00000400000000000000" pitchFamily="2" charset="-78"/>
                          </a:rPr>
                        </m:ctrlPr>
                      </m:sSubPr>
                      <m:e>
                        <m:r>
                          <a:rPr lang="en-US" altLang="en-US" sz="2400" b="1" i="1" dirty="0" smtClean="0">
                            <a:latin typeface="Cambria Math" panose="02040503050406030204" pitchFamily="18" charset="0"/>
                            <a:cs typeface="B Nazanin" panose="00000400000000000000" pitchFamily="2" charset="-78"/>
                          </a:rPr>
                          <m:t>𝒕</m:t>
                        </m:r>
                      </m:e>
                      <m:sub>
                        <m:r>
                          <a:rPr lang="en-US" altLang="en-US" sz="2400" b="1" i="1" dirty="0" smtClean="0">
                            <a:latin typeface="Cambria Math" panose="02040503050406030204" pitchFamily="18" charset="0"/>
                            <a:cs typeface="B Nazanin" panose="00000400000000000000" pitchFamily="2" charset="-78"/>
                          </a:rPr>
                          <m:t>𝒊</m:t>
                        </m:r>
                      </m:sub>
                    </m:sSub>
                  </m:oMath>
                </a14:m>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 </a:t>
                </a:r>
                <a14:m>
                  <m:oMath xmlns:m="http://schemas.openxmlformats.org/officeDocument/2006/math">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𝑵𝒆𝒆</m:t>
                    </m:r>
                    <m:sSub>
                      <m:sSubPr>
                        <m:ctrlP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𝒅</m:t>
                        </m:r>
                      </m:e>
                      <m:sub>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𝒊</m:t>
                        </m:r>
                      </m:sub>
                    </m:sSub>
                  </m:oMath>
                </a14:m>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به مرحله 2 بروید</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غیر این صورت، شرایط خطا را ایجاد کنید، زیرا فرآیند از حداکثر ادعای خود فراتر رفته است (درخواست فراتر از نیاز مجاز نیست)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lnSpc>
                    <a:spcPct val="107000"/>
                  </a:lnSpc>
                  <a:spcBef>
                    <a:spcPts val="0"/>
                  </a:spcBef>
                  <a:spcAft>
                    <a:spcPts val="800"/>
                  </a:spcAft>
                  <a:buNone/>
                  <a:tabLst>
                    <a:tab pos="457200" algn="l"/>
                  </a:tabLs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۲.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a:t>
                </a:r>
                <a:r>
                  <a:rPr lang="fa-IR" sz="2400" dirty="0">
                    <a:latin typeface="Times New Roman" panose="02020603050405020304" pitchFamily="18" charset="0"/>
                    <a:ea typeface="Times New Roman" panose="02020603050405020304" pitchFamily="18" charset="0"/>
                    <a:cs typeface="B Nazanin" panose="00000400000000000000" pitchFamily="2" charset="-78"/>
                  </a:rPr>
                  <a:t> درخواست از دردسترس کمتر است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r>
                      <a:rPr lang="en-US" altLang="en-US" sz="2400" b="1" i="1" dirty="0" smtClean="0">
                        <a:latin typeface="Cambria Math" panose="02040503050406030204" pitchFamily="18" charset="0"/>
                        <a:cs typeface="B Nazanin" panose="00000400000000000000" pitchFamily="2" charset="-78"/>
                      </a:rPr>
                      <m:t>𝑹𝒆𝒒𝒖𝒆𝒔</m:t>
                    </m:r>
                    <m:sSub>
                      <m:sSubPr>
                        <m:ctrlPr>
                          <a:rPr lang="en-US" altLang="en-US" sz="2400" b="1" i="1" dirty="0" smtClean="0">
                            <a:latin typeface="Cambria Math" panose="02040503050406030204" pitchFamily="18" charset="0"/>
                            <a:cs typeface="B Nazanin" panose="00000400000000000000" pitchFamily="2" charset="-78"/>
                          </a:rPr>
                        </m:ctrlPr>
                      </m:sSubPr>
                      <m:e>
                        <m:r>
                          <a:rPr lang="en-US" altLang="en-US" sz="2400" b="1" i="1" dirty="0" smtClean="0">
                            <a:latin typeface="Cambria Math" panose="02040503050406030204" pitchFamily="18" charset="0"/>
                            <a:cs typeface="B Nazanin" panose="00000400000000000000" pitchFamily="2" charset="-78"/>
                          </a:rPr>
                          <m:t>𝒕</m:t>
                        </m:r>
                      </m:e>
                      <m:sub>
                        <m:r>
                          <a:rPr lang="en-US" altLang="en-US" sz="2400" b="1" i="1" dirty="0" smtClean="0">
                            <a:latin typeface="Cambria Math" panose="02040503050406030204" pitchFamily="18" charset="0"/>
                            <a:cs typeface="B Nazanin" panose="00000400000000000000" pitchFamily="2" charset="-78"/>
                          </a:rPr>
                          <m:t>𝒊</m:t>
                        </m:r>
                      </m:sub>
                    </m:sSub>
                  </m:oMath>
                </a14:m>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 Available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به مرحله 3 بروید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غیر این صورت، </a:t>
                </a:r>
                <a14:m>
                  <m:oMath xmlns:m="http://schemas.openxmlformats.org/officeDocument/2006/math">
                    <m:sSub>
                      <m:sSubPr>
                        <m:ctrlPr>
                          <a:rPr lang="en-US" altLang="en-US" sz="2400" i="1" dirty="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باید منتظر بماند، زیرا منابع در دسترس نیستند (درخواست نباید بیشتر از منابع موجود باشد)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lvl="0" indent="0" algn="r" rtl="1">
                  <a:lnSpc>
                    <a:spcPct val="107000"/>
                  </a:lnSpc>
                  <a:spcBef>
                    <a:spcPts val="0"/>
                  </a:spcBef>
                  <a:spcAft>
                    <a:spcPts val="800"/>
                  </a:spcAft>
                  <a:buNone/>
                  <a:tabLst>
                    <a:tab pos="457200" algn="l"/>
                  </a:tabLst>
                </a:pPr>
                <a:r>
                  <a:rPr lang="fa-IR" sz="2400" dirty="0">
                    <a:latin typeface="Times New Roman" panose="02020603050405020304" pitchFamily="18" charset="0"/>
                    <a:ea typeface="Times New Roman" panose="02020603050405020304" pitchFamily="18" charset="0"/>
                    <a:cs typeface="B Nazanin" panose="00000400000000000000" pitchFamily="2" charset="-78"/>
                  </a:rPr>
                  <a:t>۳.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تغییر حالت به شرح زیر، فرض کنید منابع درخواستی را 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altLang="en-US" sz="2400" i="1" dirty="0" smtClean="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اختصاص می‌دهیم</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lvl="0" indent="0" algn="r" rtl="1">
                  <a:lnSpc>
                    <a:spcPct val="107000"/>
                  </a:lnSpc>
                  <a:spcBef>
                    <a:spcPts val="0"/>
                  </a:spcBef>
                  <a:spcAft>
                    <a:spcPts val="800"/>
                  </a:spcAft>
                  <a:buNone/>
                  <a:tabLst>
                    <a:tab pos="457200" algn="l"/>
                  </a:tabLst>
                </a:pPr>
                <a:r>
                  <a:rPr lang="fa-IR" sz="2400" dirty="0">
                    <a:latin typeface="Times New Roman" panose="02020603050405020304" pitchFamily="18" charset="0"/>
                    <a:ea typeface="Times New Roman" panose="02020603050405020304" pitchFamily="18" charset="0"/>
                    <a:cs typeface="B Nazanin" panose="00000400000000000000" pitchFamily="2" charset="-78"/>
                  </a:rPr>
                  <a:t>	ادامه اسلاید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lvl="0" indent="0" algn="ctr" rtl="1">
                  <a:lnSpc>
                    <a:spcPct val="107000"/>
                  </a:lnSpc>
                  <a:spcBef>
                    <a:spcPts val="0"/>
                  </a:spcBef>
                  <a:spcAft>
                    <a:spcPts val="800"/>
                  </a:spcAft>
                  <a:buNone/>
                  <a:tabLst>
                    <a:tab pos="457200" algn="l"/>
                  </a:tabLst>
                </a:pPr>
                <a:r>
                  <a:rPr lang="en-US" altLang="en-US" sz="2000" dirty="0">
                    <a:sym typeface="Symbol" panose="05050102010706020507" pitchFamily="18" charset="2"/>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54274" name="Rectangle 3">
                <a:extLst>
                  <a:ext uri="{FF2B5EF4-FFF2-40B4-BE49-F238E27FC236}">
                    <a16:creationId xmlns:a16="http://schemas.microsoft.com/office/drawing/2014/main" id="{778FADBB-9076-4FBD-93D9-F75ADC967EFF}"/>
                  </a:ext>
                </a:extLst>
              </p:cNvPr>
              <p:cNvSpPr>
                <a:spLocks noGrp="1" noRot="1" noChangeAspect="1" noMove="1" noResize="1" noEditPoints="1" noAdjustHandles="1" noChangeArrowheads="1" noChangeShapeType="1" noTextEdit="1"/>
              </p:cNvSpPr>
              <p:nvPr>
                <p:ph idx="1"/>
              </p:nvPr>
            </p:nvSpPr>
            <p:spPr>
              <a:xfrm>
                <a:off x="208280" y="914187"/>
                <a:ext cx="8851158" cy="4709680"/>
              </a:xfrm>
              <a:blipFill>
                <a:blip r:embed="rId3"/>
                <a:stretch>
                  <a:fillRect t="-1294" r="-1171"/>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C20AB209-B0F9-420A-89E6-E8E9E50B2ABD}"/>
              </a:ext>
            </a:extLst>
          </p:cNvPr>
          <p:cNvSpPr>
            <a:spLocks noGrp="1" noChangeArrowheads="1"/>
          </p:cNvSpPr>
          <p:nvPr>
            <p:ph type="title"/>
          </p:nvPr>
        </p:nvSpPr>
        <p:spPr>
          <a:xfrm>
            <a:off x="806450" y="225461"/>
            <a:ext cx="788035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1D54AC39-219B-4A2F-8A80-B3261E1F1575}"/>
              </a:ext>
            </a:extLst>
          </p:cNvPr>
          <p:cNvSpPr>
            <a:spLocks noGrp="1" noChangeArrowheads="1"/>
          </p:cNvSpPr>
          <p:nvPr>
            <p:ph idx="1"/>
          </p:nvPr>
        </p:nvSpPr>
        <p:spPr>
          <a:xfrm>
            <a:off x="806450" y="1309170"/>
            <a:ext cx="7588250" cy="4530725"/>
          </a:xfrm>
        </p:spPr>
        <p:txBody>
          <a:bodyPr/>
          <a:lstStyle/>
          <a:p>
            <a:pPr marL="0" marR="0" algn="r" rtl="1">
              <a:lnSpc>
                <a:spcPct val="107000"/>
              </a:lnSpc>
              <a:spcBef>
                <a:spcPts val="0"/>
              </a:spcBef>
              <a:spcAft>
                <a:spcPts val="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مشخصه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Characterization)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روش‌های مدیریت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(Methods for Handling Deadlocks)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جلوگیری از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Prevention)</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جلوگیری از قفل شدن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Avoidance)</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تشخیص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Detection)</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بازیابی از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(Recovery from Deadlock)</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7BBB4-D3EB-AF30-9C3E-75D5B617FD49}"/>
            </a:ext>
          </a:extLst>
        </p:cNvPr>
        <p:cNvGrpSpPr/>
        <p:nvPr/>
      </p:nvGrpSpPr>
      <p:grpSpPr>
        <a:xfrm>
          <a:off x="0" y="0"/>
          <a:ext cx="0" cy="0"/>
          <a:chOff x="0" y="0"/>
          <a:chExt cx="0" cy="0"/>
        </a:xfrm>
      </p:grpSpPr>
      <p:sp>
        <p:nvSpPr>
          <p:cNvPr id="54273" name="Rectangle 2">
            <a:extLst>
              <a:ext uri="{FF2B5EF4-FFF2-40B4-BE49-F238E27FC236}">
                <a16:creationId xmlns:a16="http://schemas.microsoft.com/office/drawing/2014/main" id="{5312E8B0-6AA1-A817-6B94-2D06EFBF88A4}"/>
              </a:ext>
            </a:extLst>
          </p:cNvPr>
          <p:cNvSpPr>
            <a:spLocks noGrp="1" noChangeArrowheads="1"/>
          </p:cNvSpPr>
          <p:nvPr>
            <p:ph type="title"/>
          </p:nvPr>
        </p:nvSpPr>
        <p:spPr>
          <a:xfrm>
            <a:off x="899951" y="353078"/>
            <a:ext cx="7924800" cy="457200"/>
          </a:xfrm>
        </p:spPr>
        <p:txBody>
          <a:bodyPr/>
          <a:lstStyle/>
          <a:p>
            <a:pPr rtl="1" eaLnBrk="1" hangingPunct="1"/>
            <a:r>
              <a:rPr lang="fa-IR" altLang="en-US" sz="2800" dirty="0">
                <a:cs typeface="B Nazanin" panose="00000400000000000000" pitchFamily="2" charset="-78"/>
              </a:rPr>
              <a:t>الگوریتم درخواست منبع برای فرآیند</a:t>
            </a:r>
            <a:r>
              <a:rPr lang="en-US" altLang="en-US" sz="2800" dirty="0">
                <a:cs typeface="B Nazanin" panose="00000400000000000000" pitchFamily="2" charset="-78"/>
              </a:rPr>
              <a:t> P</a:t>
            </a:r>
            <a:r>
              <a:rPr lang="en-US" altLang="en-US" sz="2000" dirty="0">
                <a:cs typeface="B Nazanin" panose="00000400000000000000" pitchFamily="2" charset="-78"/>
              </a:rPr>
              <a:t>i </a:t>
            </a:r>
            <a:endParaRPr lang="en-US" altLang="en-US" sz="2800" dirty="0">
              <a:cs typeface="B Nazanin" panose="00000400000000000000" pitchFamily="2" charset="-78"/>
            </a:endParaRPr>
          </a:p>
        </p:txBody>
      </p:sp>
      <mc:AlternateContent xmlns:mc="http://schemas.openxmlformats.org/markup-compatibility/2006">
        <mc:Choice xmlns:a14="http://schemas.microsoft.com/office/drawing/2010/main" Requires="a14">
          <p:sp>
            <p:nvSpPr>
              <p:cNvPr id="54274" name="Rectangle 3">
                <a:extLst>
                  <a:ext uri="{FF2B5EF4-FFF2-40B4-BE49-F238E27FC236}">
                    <a16:creationId xmlns:a16="http://schemas.microsoft.com/office/drawing/2014/main" id="{4FCC1774-A870-0CE1-F2B2-5B16B93D08BC}"/>
                  </a:ext>
                </a:extLst>
              </p:cNvPr>
              <p:cNvSpPr>
                <a:spLocks noGrp="1" noChangeArrowheads="1"/>
              </p:cNvSpPr>
              <p:nvPr>
                <p:ph idx="1"/>
              </p:nvPr>
            </p:nvSpPr>
            <p:spPr>
              <a:xfrm>
                <a:off x="208280" y="914187"/>
                <a:ext cx="8851158" cy="4709680"/>
              </a:xfrm>
            </p:spPr>
            <p:txBody>
              <a:bodyPr/>
              <a:lstStyle/>
              <a:p>
                <a:pPr marL="0" marR="0" lvl="0" indent="0" algn="r" rtl="1">
                  <a:lnSpc>
                    <a:spcPct val="107000"/>
                  </a:lnSpc>
                  <a:spcBef>
                    <a:spcPts val="0"/>
                  </a:spcBef>
                  <a:spcAft>
                    <a:spcPts val="800"/>
                  </a:spcAft>
                  <a:buNone/>
                  <a:tabLst>
                    <a:tab pos="457200" algn="l"/>
                  </a:tabLst>
                </a:pPr>
                <a:r>
                  <a:rPr lang="fa-IR" sz="2400" dirty="0">
                    <a:latin typeface="Times New Roman" panose="02020603050405020304" pitchFamily="18" charset="0"/>
                    <a:ea typeface="Times New Roman" panose="02020603050405020304" pitchFamily="18" charset="0"/>
                    <a:cs typeface="B Nazanin" panose="00000400000000000000" pitchFamily="2" charset="-78"/>
                  </a:rPr>
                  <a:t>۳.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تغییر حالت به شرح زیر، فرض کنید منابع درخواستی را 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altLang="en-US" sz="2400" i="1" dirty="0" smtClean="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اختصاص می‌دهیم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lvl="0" indent="0" rtl="1">
                  <a:lnSpc>
                    <a:spcPct val="107000"/>
                  </a:lnSpc>
                  <a:spcBef>
                    <a:spcPts val="0"/>
                  </a:spcBef>
                  <a:spcAft>
                    <a:spcPts val="800"/>
                  </a:spcAft>
                  <a:buNone/>
                  <a:tabLst>
                    <a:tab pos="457200" algn="l"/>
                  </a:tabLst>
                </a:pPr>
                <a:r>
                  <a:rPr lang="en-US" altLang="en-US" sz="2000" dirty="0">
                    <a:sym typeface="Symbol" panose="05050102010706020507" pitchFamily="18" charset="2"/>
                  </a:rPr>
                  <a:t>		 </a:t>
                </a:r>
                <a14:m>
                  <m:oMath xmlns:m="http://schemas.openxmlformats.org/officeDocument/2006/math">
                    <m:r>
                      <a:rPr lang="en-US" altLang="en-US" sz="2000" b="1" i="1" dirty="0" smtClean="0">
                        <a:latin typeface="Cambria Math" panose="02040503050406030204" pitchFamily="18" charset="0"/>
                        <a:sym typeface="Symbol" panose="05050102010706020507" pitchFamily="18" charset="2"/>
                      </a:rPr>
                      <m:t>𝑨𝒗𝒂𝒊𝒍𝒂𝒃𝒍𝒆</m:t>
                    </m:r>
                  </m:oMath>
                </a14:m>
                <a:r>
                  <a:rPr lang="en-US" altLang="en-US" sz="2000" dirty="0">
                    <a:sym typeface="Symbol" panose="05050102010706020507" pitchFamily="18" charset="2"/>
                  </a:rPr>
                  <a:t> =</a:t>
                </a:r>
                <a14:m>
                  <m:oMath xmlns:m="http://schemas.openxmlformats.org/officeDocument/2006/math">
                    <m:r>
                      <a:rPr lang="fa-IR" altLang="en-US" sz="2000" b="0" i="0" dirty="0" smtClean="0">
                        <a:latin typeface="Cambria Math" panose="02040503050406030204" pitchFamily="18" charset="0"/>
                        <a:sym typeface="Symbol" panose="05050102010706020507" pitchFamily="18" charset="2"/>
                      </a:rPr>
                      <m:t>   </m:t>
                    </m:r>
                    <m:r>
                      <a:rPr lang="en-US" altLang="en-US" sz="2000" b="1" i="1" dirty="0">
                        <a:latin typeface="Cambria Math" panose="02040503050406030204" pitchFamily="18" charset="0"/>
                        <a:sym typeface="Symbol" panose="05050102010706020507" pitchFamily="18" charset="2"/>
                      </a:rPr>
                      <m:t>𝑨𝒗𝒂𝒊𝒍𝒂𝒃𝒍𝒆</m:t>
                    </m:r>
                  </m:oMath>
                </a14:m>
                <a:r>
                  <a:rPr lang="en-US" altLang="en-US" sz="2000" b="1" dirty="0">
                    <a:sym typeface="Symbol" panose="05050102010706020507" pitchFamily="18" charset="2"/>
                  </a:rPr>
                  <a:t>–</a:t>
                </a:r>
                <a:r>
                  <a:rPr lang="en-US" altLang="en-US" sz="2000" b="1" i="1" dirty="0">
                    <a:sym typeface="Symbol" panose="05050102010706020507" pitchFamily="18" charset="2"/>
                  </a:rPr>
                  <a:t> </a:t>
                </a:r>
                <a14:m>
                  <m:oMath xmlns:m="http://schemas.openxmlformats.org/officeDocument/2006/math">
                    <m:r>
                      <a:rPr lang="en-US" altLang="en-US" sz="2000" b="1" i="1" dirty="0" smtClean="0">
                        <a:latin typeface="Cambria Math" panose="02040503050406030204" pitchFamily="18" charset="0"/>
                        <a:cs typeface="B Nazanin" panose="00000400000000000000" pitchFamily="2" charset="-78"/>
                      </a:rPr>
                      <m:t>𝑹𝒆𝒒𝒖𝒆𝒔</m:t>
                    </m:r>
                    <m:sSub>
                      <m:sSubPr>
                        <m:ctrlPr>
                          <a:rPr lang="en-US" altLang="en-US" sz="2000" b="1" i="1" dirty="0" smtClean="0">
                            <a:latin typeface="Cambria Math" panose="02040503050406030204" pitchFamily="18" charset="0"/>
                            <a:cs typeface="B Nazanin" panose="00000400000000000000" pitchFamily="2" charset="-78"/>
                          </a:rPr>
                        </m:ctrlPr>
                      </m:sSubPr>
                      <m:e>
                        <m:r>
                          <a:rPr lang="en-US" altLang="en-US" sz="2000" b="1" i="1" dirty="0" smtClean="0">
                            <a:latin typeface="Cambria Math" panose="02040503050406030204" pitchFamily="18" charset="0"/>
                            <a:cs typeface="B Nazanin" panose="00000400000000000000" pitchFamily="2" charset="-78"/>
                          </a:rPr>
                          <m:t>𝒕</m:t>
                        </m:r>
                      </m:e>
                      <m:sub>
                        <m:r>
                          <a:rPr lang="en-US" altLang="en-US" sz="2000" b="1" i="1" dirty="0" smtClean="0">
                            <a:latin typeface="Cambria Math" panose="02040503050406030204" pitchFamily="18" charset="0"/>
                            <a:cs typeface="B Nazanin" panose="00000400000000000000" pitchFamily="2" charset="-78"/>
                          </a:rPr>
                          <m:t>𝒊</m:t>
                        </m:r>
                      </m:sub>
                    </m:sSub>
                  </m:oMath>
                </a14:m>
                <a:endParaRPr lang="en-US" altLang="en-US" sz="2000" b="1" i="1" dirty="0">
                  <a:cs typeface="B Nazanin" panose="00000400000000000000" pitchFamily="2" charset="-78"/>
                </a:endParaRPr>
              </a:p>
              <a:p>
                <a:pPr marL="0" marR="0" lvl="0" indent="0" rtl="1">
                  <a:lnSpc>
                    <a:spcPct val="107000"/>
                  </a:lnSpc>
                  <a:spcBef>
                    <a:spcPts val="0"/>
                  </a:spcBef>
                  <a:spcAft>
                    <a:spcPts val="800"/>
                  </a:spcAft>
                  <a:buNone/>
                  <a:tabLst>
                    <a:tab pos="457200" algn="l"/>
                  </a:tabLst>
                </a:pPr>
                <a14:m>
                  <m:oMath xmlns:m="http://schemas.openxmlformats.org/officeDocument/2006/math">
                    <m:r>
                      <a:rPr lang="en-US" altLang="en-US" sz="2000" b="0" i="1" dirty="0">
                        <a:latin typeface="Cambria Math" panose="02040503050406030204" pitchFamily="18" charset="0"/>
                        <a:sym typeface="Symbol" panose="05050102010706020507" pitchFamily="18" charset="2"/>
                      </a:rPr>
                      <m:t>𝐴𝑙𝑙𝑜𝑐𝑎𝑡𝑖𝑜</m:t>
                    </m:r>
                    <m:sSub>
                      <m:sSubPr>
                        <m:ctrlPr>
                          <a:rPr lang="en-US" altLang="en-US" sz="2000" i="1" dirty="0">
                            <a:latin typeface="Cambria Math" panose="02040503050406030204" pitchFamily="18" charset="0"/>
                            <a:sym typeface="Symbol" panose="05050102010706020507" pitchFamily="18" charset="2"/>
                          </a:rPr>
                        </m:ctrlPr>
                      </m:sSubPr>
                      <m:e>
                        <m:r>
                          <a:rPr lang="en-US" altLang="en-US" sz="2000" b="0" i="1" dirty="0">
                            <a:latin typeface="Cambria Math" panose="02040503050406030204" pitchFamily="18" charset="0"/>
                            <a:sym typeface="Symbol" panose="05050102010706020507" pitchFamily="18" charset="2"/>
                          </a:rPr>
                          <m:t>𝑛</m:t>
                        </m:r>
                      </m:e>
                      <m:sub>
                        <m:r>
                          <a:rPr lang="en-US" altLang="en-US" sz="2000" b="0" i="1" dirty="0">
                            <a:latin typeface="Cambria Math" panose="02040503050406030204" pitchFamily="18" charset="0"/>
                            <a:sym typeface="Symbol" panose="05050102010706020507" pitchFamily="18" charset="2"/>
                          </a:rPr>
                          <m:t>𝑖</m:t>
                        </m:r>
                      </m:sub>
                    </m:sSub>
                    <m:r>
                      <a:rPr lang="en-US" altLang="en-US" sz="2000" b="0" i="1" dirty="0">
                        <a:latin typeface="Cambria Math" panose="02040503050406030204" pitchFamily="18" charset="0"/>
                        <a:sym typeface="Symbol" panose="05050102010706020507" pitchFamily="18" charset="2"/>
                      </a:rPr>
                      <m:t> </m:t>
                    </m:r>
                  </m:oMath>
                </a14:m>
                <a:r>
                  <a:rPr lang="en-US" altLang="en-US" sz="2000"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sym typeface="Symbol" panose="05050102010706020507" pitchFamily="18" charset="2"/>
                      </a:rPr>
                      <m:t>𝐴𝑙𝑙𝑜𝑐𝑎𝑡𝑖𝑜</m:t>
                    </m:r>
                    <m:sSub>
                      <m:sSubPr>
                        <m:ctrlPr>
                          <a:rPr lang="en-US" altLang="en-US" sz="2000" i="1" dirty="0" smtClean="0">
                            <a:latin typeface="Cambria Math" panose="02040503050406030204" pitchFamily="18" charset="0"/>
                            <a:sym typeface="Symbol" panose="05050102010706020507" pitchFamily="18" charset="2"/>
                          </a:rPr>
                        </m:ctrlPr>
                      </m:sSubPr>
                      <m:e>
                        <m:r>
                          <a:rPr lang="en-US" altLang="en-US" sz="2000" b="0" i="1" dirty="0" smtClean="0">
                            <a:latin typeface="Cambria Math" panose="02040503050406030204" pitchFamily="18" charset="0"/>
                            <a:sym typeface="Symbol" panose="05050102010706020507" pitchFamily="18" charset="2"/>
                          </a:rPr>
                          <m:t>𝑛</m:t>
                        </m:r>
                      </m:e>
                      <m:sub>
                        <m:r>
                          <a:rPr lang="en-US" altLang="en-US" sz="2000" b="0" i="1" dirty="0" smtClean="0">
                            <a:latin typeface="Cambria Math" panose="02040503050406030204" pitchFamily="18" charset="0"/>
                            <a:sym typeface="Symbol" panose="05050102010706020507" pitchFamily="18" charset="2"/>
                          </a:rPr>
                          <m:t>𝑖</m:t>
                        </m:r>
                      </m:sub>
                    </m:sSub>
                  </m:oMath>
                </a14:m>
                <a:r>
                  <a:rPr lang="en-US" altLang="en-US" sz="2000"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cs typeface="B Nazanin" panose="00000400000000000000" pitchFamily="2" charset="-78"/>
                      </a:rPr>
                      <m:t>𝑅𝑒𝑞𝑢𝑒𝑠</m:t>
                    </m:r>
                    <m:sSub>
                      <m:sSubPr>
                        <m:ctrlPr>
                          <a:rPr lang="en-US" altLang="en-US" sz="2000" i="1" dirty="0" smtClean="0">
                            <a:latin typeface="Cambria Math" panose="02040503050406030204" pitchFamily="18" charset="0"/>
                            <a:cs typeface="B Nazanin" panose="00000400000000000000" pitchFamily="2" charset="-78"/>
                          </a:rPr>
                        </m:ctrlPr>
                      </m:sSubPr>
                      <m:e>
                        <m:r>
                          <a:rPr lang="en-US" altLang="en-US" sz="2000" b="0" i="1" dirty="0" smtClean="0">
                            <a:latin typeface="Cambria Math" panose="02040503050406030204" pitchFamily="18" charset="0"/>
                            <a:cs typeface="B Nazanin" panose="00000400000000000000" pitchFamily="2" charset="-78"/>
                          </a:rPr>
                          <m:t>𝑡</m:t>
                        </m:r>
                      </m:e>
                      <m:sub>
                        <m:r>
                          <a:rPr lang="en-US" altLang="en-US" sz="2000" b="0" i="1" dirty="0" smtClean="0">
                            <a:latin typeface="Cambria Math" panose="02040503050406030204" pitchFamily="18" charset="0"/>
                            <a:cs typeface="B Nazanin" panose="00000400000000000000" pitchFamily="2" charset="-78"/>
                          </a:rPr>
                          <m:t>𝑖</m:t>
                        </m:r>
                      </m:sub>
                    </m:sSub>
                  </m:oMath>
                </a14:m>
                <a:endParaRPr lang="en-US" altLang="en-US" sz="2000" dirty="0">
                  <a:sym typeface="Symbol" panose="05050102010706020507" pitchFamily="18" charset="2"/>
                </a:endParaRPr>
              </a:p>
              <a:p>
                <a:pPr marL="0" marR="0" lvl="0" indent="0" rtl="1">
                  <a:lnSpc>
                    <a:spcPct val="107000"/>
                  </a:lnSpc>
                  <a:spcBef>
                    <a:spcPts val="0"/>
                  </a:spcBef>
                  <a:spcAft>
                    <a:spcPts val="800"/>
                  </a:spcAft>
                  <a:buNone/>
                  <a:tabLst>
                    <a:tab pos="457200" algn="l"/>
                  </a:tabLst>
                </a:pPr>
                <a:r>
                  <a:rPr lang="en-US" altLang="en-US" sz="2000" dirty="0">
                    <a:sym typeface="Symbol" panose="05050102010706020507" pitchFamily="18" charset="2"/>
                  </a:rPr>
                  <a:t>	</a:t>
                </a:r>
                <a14:m>
                  <m:oMath xmlns:m="http://schemas.openxmlformats.org/officeDocument/2006/math">
                    <m:r>
                      <a:rPr lang="en-US" altLang="en-US" sz="2000" b="1" i="1" dirty="0" smtClean="0">
                        <a:latin typeface="Cambria Math" panose="02040503050406030204" pitchFamily="18" charset="0"/>
                        <a:sym typeface="Symbol" panose="05050102010706020507" pitchFamily="18" charset="2"/>
                      </a:rPr>
                      <m:t>𝑵𝒆𝒆</m:t>
                    </m:r>
                    <m:sSub>
                      <m:sSubPr>
                        <m:ctrlPr>
                          <a:rPr lang="en-US" altLang="en-US" sz="2000" i="1" dirty="0" smtClean="0">
                            <a:latin typeface="Cambria Math" panose="02040503050406030204" pitchFamily="18" charset="0"/>
                            <a:sym typeface="Symbol" panose="05050102010706020507" pitchFamily="18" charset="2"/>
                          </a:rPr>
                        </m:ctrlPr>
                      </m:sSubPr>
                      <m:e>
                        <m:r>
                          <a:rPr lang="en-US" altLang="en-US" sz="2000" b="0" i="1" dirty="0" smtClean="0">
                            <a:latin typeface="Cambria Math" panose="02040503050406030204" pitchFamily="18" charset="0"/>
                            <a:sym typeface="Symbol" panose="05050102010706020507" pitchFamily="18" charset="2"/>
                          </a:rPr>
                          <m:t>𝑑</m:t>
                        </m:r>
                      </m:e>
                      <m:sub>
                        <m:r>
                          <a:rPr lang="en-US" altLang="en-US" sz="2000" b="0" i="1" dirty="0" smtClean="0">
                            <a:latin typeface="Cambria Math" panose="02040503050406030204" pitchFamily="18" charset="0"/>
                            <a:sym typeface="Symbol" panose="05050102010706020507" pitchFamily="18" charset="2"/>
                          </a:rPr>
                          <m:t>𝑖</m:t>
                        </m:r>
                      </m:sub>
                    </m:sSub>
                    <m:r>
                      <a:rPr lang="en-US" altLang="en-US" sz="2000" b="0" i="1" dirty="0">
                        <a:latin typeface="Cambria Math" panose="02040503050406030204" pitchFamily="18" charset="0"/>
                        <a:sym typeface="Symbol" panose="05050102010706020507" pitchFamily="18" charset="2"/>
                      </a:rPr>
                      <m:t> </m:t>
                    </m:r>
                  </m:oMath>
                </a14:m>
                <a:r>
                  <a:rPr lang="en-US" altLang="en-US" sz="2000" dirty="0">
                    <a:sym typeface="Symbol" panose="05050102010706020507" pitchFamily="18" charset="2"/>
                  </a:rPr>
                  <a:t>=</a:t>
                </a:r>
                <a:r>
                  <a:rPr lang="en-US" altLang="en-US" sz="2000" i="1" dirty="0">
                    <a:sym typeface="Symbol" panose="05050102010706020507" pitchFamily="18" charset="2"/>
                  </a:rPr>
                  <a:t> </a:t>
                </a:r>
                <a14:m>
                  <m:oMath xmlns:m="http://schemas.openxmlformats.org/officeDocument/2006/math">
                    <m:r>
                      <a:rPr lang="fa-IR" altLang="en-US" sz="2000" b="0" i="1" dirty="0" smtClean="0">
                        <a:latin typeface="Cambria Math" panose="02040503050406030204" pitchFamily="18" charset="0"/>
                        <a:sym typeface="Symbol" panose="05050102010706020507" pitchFamily="18" charset="2"/>
                      </a:rPr>
                      <m:t>         </m:t>
                    </m:r>
                    <m:r>
                      <a:rPr lang="en-US" altLang="en-US" sz="2000" b="1" i="1" dirty="0">
                        <a:latin typeface="Cambria Math" panose="02040503050406030204" pitchFamily="18" charset="0"/>
                        <a:sym typeface="Symbol" panose="05050102010706020507" pitchFamily="18" charset="2"/>
                      </a:rPr>
                      <m:t>𝑵𝒆𝒆</m:t>
                    </m:r>
                    <m:sSub>
                      <m:sSubPr>
                        <m:ctrlPr>
                          <a:rPr lang="en-US" altLang="en-US" sz="2000" b="1" i="1" dirty="0">
                            <a:latin typeface="Cambria Math" panose="02040503050406030204" pitchFamily="18" charset="0"/>
                            <a:sym typeface="Symbol" panose="05050102010706020507" pitchFamily="18" charset="2"/>
                          </a:rPr>
                        </m:ctrlPr>
                      </m:sSubPr>
                      <m:e>
                        <m:r>
                          <a:rPr lang="en-US" altLang="en-US" sz="2000" b="1" i="1" dirty="0">
                            <a:latin typeface="Cambria Math" panose="02040503050406030204" pitchFamily="18" charset="0"/>
                            <a:sym typeface="Symbol" panose="05050102010706020507" pitchFamily="18" charset="2"/>
                          </a:rPr>
                          <m:t>𝒅</m:t>
                        </m:r>
                      </m:e>
                      <m:sub>
                        <m:r>
                          <a:rPr lang="en-US" altLang="en-US" sz="2000" b="1" i="1" dirty="0">
                            <a:latin typeface="Cambria Math" panose="02040503050406030204" pitchFamily="18" charset="0"/>
                            <a:sym typeface="Symbol" panose="05050102010706020507" pitchFamily="18" charset="2"/>
                          </a:rPr>
                          <m:t>𝒊</m:t>
                        </m:r>
                      </m:sub>
                    </m:sSub>
                  </m:oMath>
                </a14:m>
                <a:r>
                  <a:rPr lang="en-US" altLang="en-US" sz="2000" b="1" dirty="0">
                    <a:sym typeface="Symbol" panose="05050102010706020507" pitchFamily="18" charset="2"/>
                  </a:rPr>
                  <a:t> – </a:t>
                </a:r>
                <a14:m>
                  <m:oMath xmlns:m="http://schemas.openxmlformats.org/officeDocument/2006/math">
                    <m:r>
                      <a:rPr lang="en-US" altLang="en-US" sz="2000" b="1" i="1" dirty="0" smtClean="0">
                        <a:latin typeface="Cambria Math" panose="02040503050406030204" pitchFamily="18" charset="0"/>
                        <a:cs typeface="B Nazanin" panose="00000400000000000000" pitchFamily="2" charset="-78"/>
                      </a:rPr>
                      <m:t>𝑹𝒆𝒒𝒖𝒆𝒔</m:t>
                    </m:r>
                    <m:sSub>
                      <m:sSubPr>
                        <m:ctrlPr>
                          <a:rPr lang="en-US" altLang="en-US" sz="2000" b="1" i="1" dirty="0" smtClean="0">
                            <a:latin typeface="Cambria Math" panose="02040503050406030204" pitchFamily="18" charset="0"/>
                            <a:cs typeface="B Nazanin" panose="00000400000000000000" pitchFamily="2" charset="-78"/>
                          </a:rPr>
                        </m:ctrlPr>
                      </m:sSubPr>
                      <m:e>
                        <m:r>
                          <a:rPr lang="en-US" altLang="en-US" sz="2000" b="1" i="1" dirty="0" smtClean="0">
                            <a:latin typeface="Cambria Math" panose="02040503050406030204" pitchFamily="18" charset="0"/>
                            <a:cs typeface="B Nazanin" panose="00000400000000000000" pitchFamily="2" charset="-78"/>
                          </a:rPr>
                          <m:t>𝒕</m:t>
                        </m:r>
                      </m:e>
                      <m:sub>
                        <m:r>
                          <a:rPr lang="en-US" altLang="en-US" sz="2000" b="1" i="1" dirty="0" smtClean="0">
                            <a:latin typeface="Cambria Math" panose="02040503050406030204" pitchFamily="18" charset="0"/>
                            <a:cs typeface="B Nazanin" panose="00000400000000000000" pitchFamily="2" charset="-78"/>
                          </a:rPr>
                          <m:t>𝒊</m:t>
                        </m:r>
                      </m:sub>
                    </m:sSub>
                  </m:oMath>
                </a14:m>
                <a:endParaRPr lang="en-US" altLang="en-US" sz="2000" b="1" dirty="0">
                  <a:cs typeface="B Nazanin" panose="00000400000000000000" pitchFamily="2" charset="-78"/>
                </a:endParaRPr>
              </a:p>
              <a:p>
                <a:pPr lvl="1" algn="r" rtl="1">
                  <a:lnSpc>
                    <a:spcPct val="107000"/>
                  </a:lnSpc>
                  <a:spcBef>
                    <a:spcPts val="0"/>
                  </a:spcBef>
                  <a:spcAft>
                    <a:spcPts val="800"/>
                  </a:spcAft>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ایمن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(safe)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منابع 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altLang="en-US" sz="2400" i="1" dirty="0" smtClean="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اختصاص داده می‌شوند (در صورتی که این تخصیص باعث ایجاد بن‌بست نشود، منابع به فرآیند اختصاص داده می‌شوند)</a:t>
                </a: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lvl="1" algn="r" rtl="1">
                  <a:lnSpc>
                    <a:spcPct val="107000"/>
                  </a:lnSpc>
                  <a:spcBef>
                    <a:spcPts val="0"/>
                  </a:spcBef>
                  <a:spcAft>
                    <a:spcPts val="800"/>
                  </a:spcAft>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ناامن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(unsafe) </a:t>
                </a:r>
                <a14:m>
                  <m:oMath xmlns:m="http://schemas.openxmlformats.org/officeDocument/2006/math">
                    <m:sSub>
                      <m:sSubPr>
                        <m:ctrlPr>
                          <a:rPr lang="en-US" altLang="en-US" sz="2400" i="1" dirty="0" smtClean="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باید منتظر بماند و حالت تخصیص منابع قدیمی بازیابی شود (اگر تخصیص باعث بن‌بست شود، درخواست رد می‌شود و وضعیت به حالت قبل برمی‌گردد)</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54274" name="Rectangle 3">
                <a:extLst>
                  <a:ext uri="{FF2B5EF4-FFF2-40B4-BE49-F238E27FC236}">
                    <a16:creationId xmlns:a16="http://schemas.microsoft.com/office/drawing/2014/main" id="{4FCC1774-A870-0CE1-F2B2-5B16B93D08BC}"/>
                  </a:ext>
                </a:extLst>
              </p:cNvPr>
              <p:cNvSpPr>
                <a:spLocks noGrp="1" noRot="1" noChangeAspect="1" noMove="1" noResize="1" noEditPoints="1" noAdjustHandles="1" noChangeArrowheads="1" noChangeShapeType="1" noTextEdit="1"/>
              </p:cNvSpPr>
              <p:nvPr>
                <p:ph idx="1"/>
              </p:nvPr>
            </p:nvSpPr>
            <p:spPr>
              <a:xfrm>
                <a:off x="208280" y="914187"/>
                <a:ext cx="8851158" cy="4709680"/>
              </a:xfrm>
              <a:blipFill>
                <a:blip r:embed="rId3"/>
                <a:stretch>
                  <a:fillRect l="-413" t="-129" r="-1171"/>
                </a:stretch>
              </a:blipFill>
            </p:spPr>
            <p:txBody>
              <a:bodyPr/>
              <a:lstStyle/>
              <a:p>
                <a:r>
                  <a:rPr lang="en-US">
                    <a:noFill/>
                  </a:rPr>
                  <a:t> </a:t>
                </a:r>
              </a:p>
            </p:txBody>
          </p:sp>
        </mc:Fallback>
      </mc:AlternateContent>
    </p:spTree>
    <p:extLst>
      <p:ext uri="{BB962C8B-B14F-4D97-AF65-F5344CB8AC3E}">
        <p14:creationId xmlns:p14="http://schemas.microsoft.com/office/powerpoint/2010/main" val="678598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852488" y="1360488"/>
            <a:ext cx="7923212" cy="4540250"/>
          </a:xfrm>
        </p:spPr>
        <p:txBody>
          <a:bodyPr/>
          <a:lstStyle/>
          <a:p>
            <a:pPr>
              <a:tabLst>
                <a:tab pos="1371600" algn="l"/>
                <a:tab pos="2395538" algn="ctr"/>
                <a:tab pos="3594100" algn="ctr"/>
                <a:tab pos="4805363" algn="ctr"/>
              </a:tabLst>
            </a:pPr>
            <a:r>
              <a:rPr lang="en-US" altLang="en-US" sz="2000" b="1" i="1" dirty="0"/>
              <a:t>T</a:t>
            </a:r>
            <a:r>
              <a:rPr lang="en-US" altLang="en-US" sz="2000" b="1" baseline="-25000" dirty="0"/>
              <a:t>0  </a:t>
            </a:r>
            <a:r>
              <a:rPr lang="en-US" altLang="en-US" sz="2000" b="1" dirty="0"/>
              <a:t>through </a:t>
            </a:r>
            <a:r>
              <a:rPr lang="en-US" altLang="en-US" sz="2000" b="1" i="1" dirty="0"/>
              <a:t>T</a:t>
            </a:r>
            <a:r>
              <a:rPr lang="en-US" altLang="en-US" sz="2000" b="1" baseline="-25000" dirty="0"/>
              <a:t>4</a:t>
            </a:r>
            <a:r>
              <a:rPr lang="en-US" altLang="en-US" sz="2000" b="1" dirty="0"/>
              <a:t>; </a:t>
            </a:r>
            <a:r>
              <a:rPr lang="fa-IR" altLang="en-US" sz="2400" dirty="0">
                <a:latin typeface="Times New Roman" panose="02020603050405020304" pitchFamily="18" charset="0"/>
                <a:cs typeface="B Nazanin" panose="00000400000000000000" pitchFamily="2" charset="-78"/>
              </a:rPr>
              <a:t>۵ تا فرایند داریم</a:t>
            </a:r>
            <a:endParaRPr lang="en-US" altLang="en-US" sz="2400" dirty="0">
              <a:latin typeface="Times New Roman" panose="02020603050405020304" pitchFamily="18" charset="0"/>
              <a:cs typeface="B Nazanin" panose="00000400000000000000" pitchFamily="2" charset="-78"/>
            </a:endParaRPr>
          </a:p>
          <a:p>
            <a:pPr>
              <a:buFont typeface="Monotype Sorts" pitchFamily="-84" charset="2"/>
              <a:buNone/>
              <a:tabLst>
                <a:tab pos="1371600" algn="l"/>
                <a:tab pos="2395538" algn="ctr"/>
                <a:tab pos="3594100" algn="ctr"/>
                <a:tab pos="4805363" algn="ctr"/>
              </a:tabLst>
            </a:pPr>
            <a:r>
              <a:rPr lang="en-US" altLang="en-US" sz="2000" dirty="0"/>
              <a:t>      3 </a:t>
            </a:r>
            <a:r>
              <a:rPr lang="en-US" altLang="en-US" sz="2000" b="1" dirty="0"/>
              <a:t>resource types:</a:t>
            </a:r>
            <a:r>
              <a:rPr lang="fa-IR" altLang="en-US" sz="2000" b="1" dirty="0"/>
              <a:t> </a:t>
            </a:r>
            <a:r>
              <a:rPr lang="fa-IR" altLang="en-US" sz="2400" dirty="0">
                <a:latin typeface="Times New Roman" panose="02020603050405020304" pitchFamily="18" charset="0"/>
                <a:cs typeface="B Nazanin" panose="00000400000000000000" pitchFamily="2" charset="-78"/>
              </a:rPr>
              <a:t>انواع منابع(سه تا)</a:t>
            </a:r>
            <a:endParaRPr lang="en-US" altLang="en-US" dirty="0">
              <a:latin typeface="Times New Roman" panose="02020603050405020304" pitchFamily="18" charset="0"/>
              <a:cs typeface="B Nazanin" panose="00000400000000000000" pitchFamily="2" charset="-78"/>
            </a:endParaRPr>
          </a:p>
          <a:p>
            <a:pPr>
              <a:buFont typeface="Monotype Sorts" pitchFamily="-84" charset="2"/>
              <a:buNone/>
              <a:tabLst>
                <a:tab pos="1371600" algn="l"/>
                <a:tab pos="2395538" algn="ctr"/>
                <a:tab pos="3594100" algn="ctr"/>
                <a:tab pos="4805363" algn="ctr"/>
              </a:tabLst>
            </a:pPr>
            <a:r>
              <a:rPr lang="en-US" altLang="en-US" sz="2400" dirty="0">
                <a:latin typeface="Times New Roman" panose="02020603050405020304" pitchFamily="18" charset="0"/>
                <a:cs typeface="B Nazanin" panose="00000400000000000000" pitchFamily="2" charset="-78"/>
              </a:rPr>
              <a:t>              A (</a:t>
            </a:r>
            <a:r>
              <a:rPr lang="fa-IR" altLang="en-US" sz="2400" dirty="0">
                <a:latin typeface="Times New Roman" panose="02020603050405020304" pitchFamily="18" charset="0"/>
                <a:cs typeface="B Nazanin" panose="00000400000000000000" pitchFamily="2" charset="-78"/>
              </a:rPr>
              <a:t>۱۰ نمونه</a:t>
            </a:r>
            <a:r>
              <a:rPr lang="en-US" altLang="en-US" sz="2400" dirty="0">
                <a:latin typeface="Times New Roman" panose="02020603050405020304" pitchFamily="18" charset="0"/>
                <a:cs typeface="B Nazanin" panose="00000400000000000000" pitchFamily="2" charset="-78"/>
              </a:rPr>
              <a:t>),  B (</a:t>
            </a:r>
            <a:r>
              <a:rPr lang="fa-IR" altLang="en-US" sz="2400" dirty="0">
                <a:latin typeface="Times New Roman" panose="02020603050405020304" pitchFamily="18" charset="0"/>
                <a:cs typeface="B Nazanin" panose="00000400000000000000" pitchFamily="2" charset="-78"/>
              </a:rPr>
              <a:t>۵ نمونه</a:t>
            </a:r>
            <a:r>
              <a:rPr lang="en-US" altLang="en-US" sz="2400" dirty="0">
                <a:latin typeface="Times New Roman" panose="02020603050405020304" pitchFamily="18" charset="0"/>
                <a:cs typeface="B Nazanin" panose="00000400000000000000" pitchFamily="2" charset="-78"/>
              </a:rPr>
              <a:t>), and C (</a:t>
            </a:r>
            <a:r>
              <a:rPr lang="fa-IR" altLang="en-US" sz="2400" dirty="0">
                <a:latin typeface="Times New Roman" panose="02020603050405020304" pitchFamily="18" charset="0"/>
                <a:cs typeface="B Nazanin" panose="00000400000000000000" pitchFamily="2" charset="-78"/>
              </a:rPr>
              <a:t>۷ نمونه</a:t>
            </a:r>
            <a:r>
              <a:rPr lang="en-US" altLang="en-US" sz="2400" dirty="0">
                <a:latin typeface="Times New Roman" panose="02020603050405020304" pitchFamily="18" charset="0"/>
                <a:cs typeface="B Nazanin" panose="00000400000000000000" pitchFamily="2" charset="-78"/>
              </a:rPr>
              <a:t>)</a:t>
            </a:r>
          </a:p>
          <a:p>
            <a:pPr algn="r" rtl="1">
              <a:tabLst>
                <a:tab pos="1371600" algn="l"/>
                <a:tab pos="2395538" algn="ctr"/>
                <a:tab pos="3594100" algn="ctr"/>
                <a:tab pos="4805363" algn="ctr"/>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وضعیت لحظه‌ای در زمان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altLang="en-US" sz="2000" dirty="0"/>
              <a:t>T</a:t>
            </a:r>
            <a:r>
              <a:rPr lang="en-US" altLang="en-US" sz="2000" baseline="-25000" dirty="0"/>
              <a:t>0</a:t>
            </a:r>
            <a:endParaRPr lang="en-US" altLang="en-US" sz="2000" dirty="0"/>
          </a:p>
          <a:p>
            <a:pPr>
              <a:buFont typeface="Monotype Sorts" pitchFamily="-84" charset="2"/>
              <a:buNone/>
              <a:tabLst>
                <a:tab pos="1371600" algn="l"/>
                <a:tab pos="2395538" algn="ctr"/>
                <a:tab pos="3594100" algn="ctr"/>
                <a:tab pos="4805363" algn="ctr"/>
              </a:tabLst>
            </a:pPr>
            <a:r>
              <a:rPr lang="en-US" altLang="en-US" dirty="0"/>
              <a:t>			</a:t>
            </a:r>
            <a:r>
              <a:rPr lang="en-US" altLang="en-US" b="1" i="1" u="sng" dirty="0"/>
              <a:t>Allocation</a:t>
            </a:r>
            <a:r>
              <a:rPr lang="en-US" altLang="en-US" b="1" i="1" dirty="0"/>
              <a:t>	  </a:t>
            </a:r>
            <a:r>
              <a:rPr lang="en-US" altLang="en-US" b="1" i="1" u="sng" dirty="0"/>
              <a:t>Max</a:t>
            </a:r>
            <a:r>
              <a:rPr lang="en-US" altLang="en-US" b="1" i="1" dirty="0"/>
              <a:t>	</a:t>
            </a:r>
            <a:r>
              <a:rPr lang="en-US" altLang="en-US" b="1" i="1" u="sng" dirty="0"/>
              <a:t>Available</a:t>
            </a:r>
            <a:endParaRPr lang="en-US" altLang="en-US" b="1" i="1" dirty="0"/>
          </a:p>
          <a:p>
            <a:pPr>
              <a:buFont typeface="Monotype Sorts" pitchFamily="-84" charset="2"/>
              <a:buNone/>
              <a:tabLst>
                <a:tab pos="1371600" algn="l"/>
                <a:tab pos="2395538" algn="ctr"/>
                <a:tab pos="3594100" algn="ctr"/>
                <a:tab pos="4805363" algn="ctr"/>
              </a:tabLst>
            </a:pPr>
            <a:r>
              <a:rPr lang="en-US" altLang="en-US" i="1" dirty="0"/>
              <a:t>			A B C	       A B C 	A B C</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0	</a:t>
            </a:r>
            <a:r>
              <a:rPr lang="en-US" altLang="en-US" dirty="0"/>
              <a:t>0 1 0	         7 5 3 	3 3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1	</a:t>
            </a:r>
            <a:r>
              <a:rPr lang="en-US" altLang="en-US" dirty="0"/>
              <a:t>2 0 0 	        3 2 2  </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2</a:t>
            </a:r>
            <a:r>
              <a:rPr lang="en-US" altLang="en-US" dirty="0"/>
              <a:t>	3 0 2 	        9 0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3</a:t>
            </a:r>
            <a:r>
              <a:rPr lang="en-US" altLang="en-US" dirty="0"/>
              <a:t>	2 1 1 	        2 2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4</a:t>
            </a:r>
            <a:r>
              <a:rPr lang="en-US" altLang="en-US" dirty="0"/>
              <a:t>	0 0 2	         4 3 3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451413" y="1008439"/>
            <a:ext cx="8324287" cy="4892299"/>
          </a:xfrm>
        </p:spPr>
        <p:txBody>
          <a:bodyPr/>
          <a:lstStyle/>
          <a:p>
            <a:pPr algn="r" rtl="1"/>
            <a:r>
              <a:rPr lang="en-US" sz="2400" dirty="0">
                <a:cs typeface="B Nazanin" panose="00000400000000000000" pitchFamily="2" charset="-78"/>
              </a:rPr>
              <a:t>سیستم </a:t>
            </a:r>
            <a:r>
              <a:rPr lang="en-US" sz="2400" dirty="0" err="1">
                <a:cs typeface="B Nazanin" panose="00000400000000000000" pitchFamily="2" charset="-78"/>
              </a:rPr>
              <a:t>در</a:t>
            </a:r>
            <a:r>
              <a:rPr lang="en-US" sz="2400" dirty="0">
                <a:cs typeface="B Nazanin" panose="00000400000000000000" pitchFamily="2" charset="-78"/>
              </a:rPr>
              <a:t> </a:t>
            </a:r>
            <a:r>
              <a:rPr lang="en-US" sz="2400" dirty="0" err="1">
                <a:cs typeface="B Nazanin" panose="00000400000000000000" pitchFamily="2" charset="-78"/>
              </a:rPr>
              <a:t>حالت</a:t>
            </a:r>
            <a:r>
              <a:rPr lang="en-US" sz="2400" dirty="0">
                <a:cs typeface="B Nazanin" panose="00000400000000000000" pitchFamily="2" charset="-78"/>
              </a:rPr>
              <a:t> </a:t>
            </a:r>
            <a:r>
              <a:rPr lang="en-US" sz="2400" dirty="0" err="1">
                <a:cs typeface="B Nazanin" panose="00000400000000000000" pitchFamily="2" charset="-78"/>
              </a:rPr>
              <a:t>ایمن</a:t>
            </a:r>
            <a:r>
              <a:rPr lang="en-US" sz="2400" dirty="0">
                <a:cs typeface="B Nazanin" panose="00000400000000000000" pitchFamily="2" charset="-78"/>
              </a:rPr>
              <a:t> </a:t>
            </a:r>
            <a:r>
              <a:rPr lang="en-US" sz="2400" dirty="0" err="1">
                <a:cs typeface="B Nazanin" panose="00000400000000000000" pitchFamily="2" charset="-78"/>
              </a:rPr>
              <a:t>قرار</a:t>
            </a:r>
            <a:r>
              <a:rPr lang="en-US" sz="2400" dirty="0">
                <a:cs typeface="B Nazanin" panose="00000400000000000000" pitchFamily="2" charset="-78"/>
              </a:rPr>
              <a:t> </a:t>
            </a:r>
            <a:r>
              <a:rPr lang="en-US" sz="2400" dirty="0" err="1">
                <a:cs typeface="B Nazanin" panose="00000400000000000000" pitchFamily="2" charset="-78"/>
              </a:rPr>
              <a:t>دارد</a:t>
            </a:r>
            <a:r>
              <a:rPr lang="en-US" sz="2400" dirty="0">
                <a:cs typeface="B Nazanin" panose="00000400000000000000" pitchFamily="2" charset="-78"/>
              </a:rPr>
              <a:t> </a:t>
            </a:r>
            <a:r>
              <a:rPr lang="en-US" sz="2400" dirty="0" err="1">
                <a:cs typeface="B Nazanin" panose="00000400000000000000" pitchFamily="2" charset="-78"/>
              </a:rPr>
              <a:t>زیرا</a:t>
            </a:r>
            <a:r>
              <a:rPr lang="en-US" sz="2400" dirty="0">
                <a:cs typeface="B Nazanin" panose="00000400000000000000" pitchFamily="2" charset="-78"/>
              </a:rPr>
              <a:t> </a:t>
            </a:r>
            <a:r>
              <a:rPr lang="en-US" sz="2400" dirty="0" err="1">
                <a:cs typeface="B Nazanin" panose="00000400000000000000" pitchFamily="2" charset="-78"/>
              </a:rPr>
              <a:t>دنباله</a:t>
            </a:r>
            <a:r>
              <a:rPr lang="fa-IR" sz="2400" dirty="0">
                <a:cs typeface="B Nazanin" panose="00000400000000000000" pitchFamily="2" charset="-78"/>
              </a:rPr>
              <a:t> بترتیب </a:t>
            </a:r>
            <a:r>
              <a:rPr lang="en-US" sz="2400" dirty="0">
                <a:cs typeface="B Nazanin" panose="00000400000000000000" pitchFamily="2" charset="-78"/>
              </a:rPr>
              <a:t> T1، T3، T4، T2، T0 </a:t>
            </a:r>
            <a:r>
              <a:rPr lang="en-US" sz="2400" dirty="0" err="1">
                <a:cs typeface="B Nazanin" panose="00000400000000000000" pitchFamily="2" charset="-78"/>
              </a:rPr>
              <a:t>معیارهای</a:t>
            </a:r>
            <a:r>
              <a:rPr lang="en-US" sz="2400" dirty="0">
                <a:cs typeface="B Nazanin" panose="00000400000000000000" pitchFamily="2" charset="-78"/>
              </a:rPr>
              <a:t> </a:t>
            </a:r>
            <a:r>
              <a:rPr lang="en-US" sz="2400" dirty="0" err="1">
                <a:cs typeface="B Nazanin" panose="00000400000000000000" pitchFamily="2" charset="-78"/>
              </a:rPr>
              <a:t>ایمنی</a:t>
            </a:r>
            <a:r>
              <a:rPr lang="en-US" sz="2400" dirty="0">
                <a:cs typeface="B Nazanin" panose="00000400000000000000" pitchFamily="2" charset="-78"/>
              </a:rPr>
              <a:t> </a:t>
            </a:r>
            <a:r>
              <a:rPr lang="en-US" sz="2400" dirty="0" err="1">
                <a:cs typeface="B Nazanin" panose="00000400000000000000" pitchFamily="2" charset="-78"/>
              </a:rPr>
              <a:t>را</a:t>
            </a:r>
            <a:r>
              <a:rPr lang="en-US" sz="2400" dirty="0">
                <a:cs typeface="B Nazanin" panose="00000400000000000000" pitchFamily="2" charset="-78"/>
              </a:rPr>
              <a:t> </a:t>
            </a:r>
            <a:r>
              <a:rPr lang="en-US" sz="2400" dirty="0" err="1">
                <a:cs typeface="B Nazanin" panose="00000400000000000000" pitchFamily="2" charset="-78"/>
              </a:rPr>
              <a:t>برآورده</a:t>
            </a:r>
            <a:r>
              <a:rPr lang="en-US" sz="2400" dirty="0">
                <a:cs typeface="B Nazanin" panose="00000400000000000000" pitchFamily="2" charset="-78"/>
              </a:rPr>
              <a:t> </a:t>
            </a:r>
            <a:r>
              <a:rPr lang="en-US" sz="2400" dirty="0" err="1">
                <a:cs typeface="B Nazanin" panose="00000400000000000000" pitchFamily="2" charset="-78"/>
              </a:rPr>
              <a:t>می</a:t>
            </a:r>
            <a:r>
              <a:rPr lang="en-US" sz="2400" dirty="0">
                <a:cs typeface="B Nazanin" panose="00000400000000000000" pitchFamily="2" charset="-78"/>
              </a:rPr>
              <a:t> </a:t>
            </a:r>
            <a:r>
              <a:rPr lang="en-US" sz="2400" dirty="0" err="1">
                <a:cs typeface="B Nazanin" panose="00000400000000000000" pitchFamily="2" charset="-78"/>
              </a:rPr>
              <a:t>کند</a:t>
            </a:r>
            <a:r>
              <a:rPr lang="en-US" sz="2400" dirty="0">
                <a:cs typeface="B Nazanin" panose="00000400000000000000" pitchFamily="2" charset="-78"/>
              </a:rPr>
              <a:t>.</a:t>
            </a:r>
          </a:p>
        </p:txBody>
      </p:sp>
      <p:pic>
        <p:nvPicPr>
          <p:cNvPr id="3" name="Picture 2">
            <a:extLst>
              <a:ext uri="{FF2B5EF4-FFF2-40B4-BE49-F238E27FC236}">
                <a16:creationId xmlns:a16="http://schemas.microsoft.com/office/drawing/2014/main" id="{FE1EB193-2B94-4C23-B61D-E7A83FB21C33}"/>
              </a:ext>
            </a:extLst>
          </p:cNvPr>
          <p:cNvPicPr>
            <a:picLocks noChangeAspect="1"/>
          </p:cNvPicPr>
          <p:nvPr/>
        </p:nvPicPr>
        <p:blipFill>
          <a:blip r:embed="rId3"/>
          <a:stretch>
            <a:fillRect/>
          </a:stretch>
        </p:blipFill>
        <p:spPr>
          <a:xfrm>
            <a:off x="451413" y="2807497"/>
            <a:ext cx="5187456" cy="2396129"/>
          </a:xfrm>
          <a:prstGeom prst="rect">
            <a:avLst/>
          </a:prstGeom>
        </p:spPr>
      </p:pic>
      <p:pic>
        <p:nvPicPr>
          <p:cNvPr id="5" name="Picture 4">
            <a:extLst>
              <a:ext uri="{FF2B5EF4-FFF2-40B4-BE49-F238E27FC236}">
                <a16:creationId xmlns:a16="http://schemas.microsoft.com/office/drawing/2014/main" id="{8D86B443-19B5-413E-9F4D-CFBE017D05A8}"/>
              </a:ext>
            </a:extLst>
          </p:cNvPr>
          <p:cNvPicPr>
            <a:picLocks noChangeAspect="1"/>
          </p:cNvPicPr>
          <p:nvPr/>
        </p:nvPicPr>
        <p:blipFill>
          <a:blip r:embed="rId4"/>
          <a:stretch>
            <a:fillRect/>
          </a:stretch>
        </p:blipFill>
        <p:spPr>
          <a:xfrm>
            <a:off x="6824869" y="2698696"/>
            <a:ext cx="1621357" cy="2504930"/>
          </a:xfrm>
          <a:prstGeom prst="rect">
            <a:avLst/>
          </a:prstGeom>
        </p:spPr>
      </p:pic>
      <p:grpSp>
        <p:nvGrpSpPr>
          <p:cNvPr id="6" name="Group 5">
            <a:extLst>
              <a:ext uri="{FF2B5EF4-FFF2-40B4-BE49-F238E27FC236}">
                <a16:creationId xmlns:a16="http://schemas.microsoft.com/office/drawing/2014/main" id="{0B56ACFD-8A3A-AF4C-775D-B647B803B358}"/>
              </a:ext>
            </a:extLst>
          </p:cNvPr>
          <p:cNvGrpSpPr/>
          <p:nvPr/>
        </p:nvGrpSpPr>
        <p:grpSpPr>
          <a:xfrm>
            <a:off x="7118566" y="3392036"/>
            <a:ext cx="439560" cy="272160"/>
            <a:chOff x="7118566" y="3392036"/>
            <a:chExt cx="439560" cy="27216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25847E64-74F7-F7EA-FC0C-C552E51CAEDC}"/>
                    </a:ext>
                  </a:extLst>
                </p14:cNvPr>
                <p14:cNvContentPartPr/>
                <p14:nvPr/>
              </p14:nvContentPartPr>
              <p14:xfrm>
                <a:off x="7118566" y="3392036"/>
                <a:ext cx="330120" cy="222120"/>
              </p14:xfrm>
            </p:contentPart>
          </mc:Choice>
          <mc:Fallback>
            <p:pic>
              <p:nvPicPr>
                <p:cNvPr id="2" name="Ink 1">
                  <a:extLst>
                    <a:ext uri="{FF2B5EF4-FFF2-40B4-BE49-F238E27FC236}">
                      <a16:creationId xmlns:a16="http://schemas.microsoft.com/office/drawing/2014/main" id="{25847E64-74F7-F7EA-FC0C-C552E51CAEDC}"/>
                    </a:ext>
                  </a:extLst>
                </p:cNvPr>
                <p:cNvPicPr/>
                <p:nvPr/>
              </p:nvPicPr>
              <p:blipFill>
                <a:blip r:embed="rId6"/>
                <a:stretch>
                  <a:fillRect/>
                </a:stretch>
              </p:blipFill>
              <p:spPr>
                <a:xfrm>
                  <a:off x="7112446" y="3385916"/>
                  <a:ext cx="3423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D43B7F4F-D3CC-EA39-73C9-0E278DC0DBA6}"/>
                    </a:ext>
                  </a:extLst>
                </p14:cNvPr>
                <p14:cNvContentPartPr/>
                <p14:nvPr/>
              </p14:nvContentPartPr>
              <p14:xfrm>
                <a:off x="7371286" y="3568796"/>
                <a:ext cx="186840" cy="95400"/>
              </p14:xfrm>
            </p:contentPart>
          </mc:Choice>
          <mc:Fallback>
            <p:pic>
              <p:nvPicPr>
                <p:cNvPr id="4" name="Ink 3">
                  <a:extLst>
                    <a:ext uri="{FF2B5EF4-FFF2-40B4-BE49-F238E27FC236}">
                      <a16:creationId xmlns:a16="http://schemas.microsoft.com/office/drawing/2014/main" id="{D43B7F4F-D3CC-EA39-73C9-0E278DC0DBA6}"/>
                    </a:ext>
                  </a:extLst>
                </p:cNvPr>
                <p:cNvPicPr/>
                <p:nvPr/>
              </p:nvPicPr>
              <p:blipFill>
                <a:blip r:embed="rId8"/>
                <a:stretch>
                  <a:fillRect/>
                </a:stretch>
              </p:blipFill>
              <p:spPr>
                <a:xfrm>
                  <a:off x="7365166" y="3562676"/>
                  <a:ext cx="199080" cy="107640"/>
                </a:xfrm>
                <a:prstGeom prst="rect">
                  <a:avLst/>
                </a:prstGeom>
              </p:spPr>
            </p:pic>
          </mc:Fallback>
        </mc:AlternateContent>
      </p:grpSp>
      <p:grpSp>
        <p:nvGrpSpPr>
          <p:cNvPr id="61" name="Group 60">
            <a:extLst>
              <a:ext uri="{FF2B5EF4-FFF2-40B4-BE49-F238E27FC236}">
                <a16:creationId xmlns:a16="http://schemas.microsoft.com/office/drawing/2014/main" id="{D4B6BDC7-9BB7-137A-2172-D6F2997982F5}"/>
              </a:ext>
            </a:extLst>
          </p:cNvPr>
          <p:cNvGrpSpPr/>
          <p:nvPr/>
        </p:nvGrpSpPr>
        <p:grpSpPr>
          <a:xfrm>
            <a:off x="6066286" y="3785156"/>
            <a:ext cx="1521000" cy="1897200"/>
            <a:chOff x="6066286" y="3785156"/>
            <a:chExt cx="1521000" cy="1897200"/>
          </a:xfrm>
        </p:grpSpPr>
        <mc:AlternateContent xmlns:mc="http://schemas.openxmlformats.org/markup-compatibility/2006">
          <mc:Choice xmlns:p14="http://schemas.microsoft.com/office/powerpoint/2010/main" Requires="p14">
            <p:contentPart p14:bwMode="auto" r:id="rId9">
              <p14:nvContentPartPr>
                <p14:cNvPr id="59" name="Ink 58">
                  <a:extLst>
                    <a:ext uri="{FF2B5EF4-FFF2-40B4-BE49-F238E27FC236}">
                      <a16:creationId xmlns:a16="http://schemas.microsoft.com/office/drawing/2014/main" id="{B006AB31-89F6-A593-96B1-EC9625F55D75}"/>
                    </a:ext>
                  </a:extLst>
                </p14:cNvPr>
                <p14:cNvContentPartPr/>
                <p14:nvPr/>
              </p14:nvContentPartPr>
              <p14:xfrm>
                <a:off x="6066286" y="3824036"/>
                <a:ext cx="1495080" cy="1858320"/>
              </p14:xfrm>
            </p:contentPart>
          </mc:Choice>
          <mc:Fallback>
            <p:pic>
              <p:nvPicPr>
                <p:cNvPr id="59" name="Ink 58">
                  <a:extLst>
                    <a:ext uri="{FF2B5EF4-FFF2-40B4-BE49-F238E27FC236}">
                      <a16:creationId xmlns:a16="http://schemas.microsoft.com/office/drawing/2014/main" id="{B006AB31-89F6-A593-96B1-EC9625F55D75}"/>
                    </a:ext>
                  </a:extLst>
                </p:cNvPr>
                <p:cNvPicPr/>
                <p:nvPr/>
              </p:nvPicPr>
              <p:blipFill>
                <a:blip r:embed="rId10"/>
                <a:stretch>
                  <a:fillRect/>
                </a:stretch>
              </p:blipFill>
              <p:spPr>
                <a:xfrm>
                  <a:off x="6060166" y="3817916"/>
                  <a:ext cx="1507320" cy="1870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0" name="Ink 59">
                  <a:extLst>
                    <a:ext uri="{FF2B5EF4-FFF2-40B4-BE49-F238E27FC236}">
                      <a16:creationId xmlns:a16="http://schemas.microsoft.com/office/drawing/2014/main" id="{A5F509F9-0C4A-3AA7-89F0-39D190CA87AA}"/>
                    </a:ext>
                  </a:extLst>
                </p14:cNvPr>
                <p14:cNvContentPartPr/>
                <p14:nvPr/>
              </p14:nvContentPartPr>
              <p14:xfrm>
                <a:off x="7531486" y="3785156"/>
                <a:ext cx="55800" cy="77760"/>
              </p14:xfrm>
            </p:contentPart>
          </mc:Choice>
          <mc:Fallback>
            <p:pic>
              <p:nvPicPr>
                <p:cNvPr id="60" name="Ink 59">
                  <a:extLst>
                    <a:ext uri="{FF2B5EF4-FFF2-40B4-BE49-F238E27FC236}">
                      <a16:creationId xmlns:a16="http://schemas.microsoft.com/office/drawing/2014/main" id="{A5F509F9-0C4A-3AA7-89F0-39D190CA87AA}"/>
                    </a:ext>
                  </a:extLst>
                </p:cNvPr>
                <p:cNvPicPr/>
                <p:nvPr/>
              </p:nvPicPr>
              <p:blipFill>
                <a:blip r:embed="rId12"/>
                <a:stretch>
                  <a:fillRect/>
                </a:stretch>
              </p:blipFill>
              <p:spPr>
                <a:xfrm>
                  <a:off x="7525366" y="3779036"/>
                  <a:ext cx="68040" cy="9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63" name="Ink 62">
                <a:extLst>
                  <a:ext uri="{FF2B5EF4-FFF2-40B4-BE49-F238E27FC236}">
                    <a16:creationId xmlns:a16="http://schemas.microsoft.com/office/drawing/2014/main" id="{B9893250-0E69-4F9B-82B8-170BB9FBD892}"/>
                  </a:ext>
                </a:extLst>
              </p14:cNvPr>
              <p14:cNvContentPartPr/>
              <p14:nvPr/>
            </p14:nvContentPartPr>
            <p14:xfrm>
              <a:off x="2834280" y="5908590"/>
              <a:ext cx="162000" cy="266040"/>
            </p14:xfrm>
          </p:contentPart>
        </mc:Choice>
        <mc:Fallback>
          <p:pic>
            <p:nvPicPr>
              <p:cNvPr id="63" name="Ink 62">
                <a:extLst>
                  <a:ext uri="{FF2B5EF4-FFF2-40B4-BE49-F238E27FC236}">
                    <a16:creationId xmlns:a16="http://schemas.microsoft.com/office/drawing/2014/main" id="{B9893250-0E69-4F9B-82B8-170BB9FBD892}"/>
                  </a:ext>
                </a:extLst>
              </p:cNvPr>
              <p:cNvPicPr/>
              <p:nvPr/>
            </p:nvPicPr>
            <p:blipFill>
              <a:blip r:embed="rId14"/>
              <a:stretch>
                <a:fillRect/>
              </a:stretch>
            </p:blipFill>
            <p:spPr>
              <a:xfrm>
                <a:off x="2828160" y="5902470"/>
                <a:ext cx="17424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6320" name="Ink 56319">
                <a:extLst>
                  <a:ext uri="{FF2B5EF4-FFF2-40B4-BE49-F238E27FC236}">
                    <a16:creationId xmlns:a16="http://schemas.microsoft.com/office/drawing/2014/main" id="{87720B90-72FB-4FD3-8F6A-EA24E60892A3}"/>
                  </a:ext>
                </a:extLst>
              </p14:cNvPr>
              <p14:cNvContentPartPr/>
              <p14:nvPr/>
            </p14:nvContentPartPr>
            <p14:xfrm>
              <a:off x="3085560" y="6114150"/>
              <a:ext cx="149040" cy="24120"/>
            </p14:xfrm>
          </p:contentPart>
        </mc:Choice>
        <mc:Fallback>
          <p:pic>
            <p:nvPicPr>
              <p:cNvPr id="56320" name="Ink 56319">
                <a:extLst>
                  <a:ext uri="{FF2B5EF4-FFF2-40B4-BE49-F238E27FC236}">
                    <a16:creationId xmlns:a16="http://schemas.microsoft.com/office/drawing/2014/main" id="{87720B90-72FB-4FD3-8F6A-EA24E60892A3}"/>
                  </a:ext>
                </a:extLst>
              </p:cNvPr>
              <p:cNvPicPr/>
              <p:nvPr/>
            </p:nvPicPr>
            <p:blipFill>
              <a:blip r:embed="rId16"/>
              <a:stretch>
                <a:fillRect/>
              </a:stretch>
            </p:blipFill>
            <p:spPr>
              <a:xfrm>
                <a:off x="3079440" y="6108030"/>
                <a:ext cx="1612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6323" name="Ink 56322">
                <a:extLst>
                  <a:ext uri="{FF2B5EF4-FFF2-40B4-BE49-F238E27FC236}">
                    <a16:creationId xmlns:a16="http://schemas.microsoft.com/office/drawing/2014/main" id="{313C1410-43DF-196E-F8DD-4A29FFB9946A}"/>
                  </a:ext>
                </a:extLst>
              </p14:cNvPr>
              <p14:cNvContentPartPr/>
              <p14:nvPr/>
            </p14:nvContentPartPr>
            <p14:xfrm>
              <a:off x="3359880" y="5933430"/>
              <a:ext cx="275400" cy="305640"/>
            </p14:xfrm>
          </p:contentPart>
        </mc:Choice>
        <mc:Fallback>
          <p:pic>
            <p:nvPicPr>
              <p:cNvPr id="56323" name="Ink 56322">
                <a:extLst>
                  <a:ext uri="{FF2B5EF4-FFF2-40B4-BE49-F238E27FC236}">
                    <a16:creationId xmlns:a16="http://schemas.microsoft.com/office/drawing/2014/main" id="{313C1410-43DF-196E-F8DD-4A29FFB9946A}"/>
                  </a:ext>
                </a:extLst>
              </p:cNvPr>
              <p:cNvPicPr/>
              <p:nvPr/>
            </p:nvPicPr>
            <p:blipFill>
              <a:blip r:embed="rId18"/>
              <a:stretch>
                <a:fillRect/>
              </a:stretch>
            </p:blipFill>
            <p:spPr>
              <a:xfrm>
                <a:off x="3353760" y="5927310"/>
                <a:ext cx="2876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6325" name="Ink 56324">
                <a:extLst>
                  <a:ext uri="{FF2B5EF4-FFF2-40B4-BE49-F238E27FC236}">
                    <a16:creationId xmlns:a16="http://schemas.microsoft.com/office/drawing/2014/main" id="{86041B82-637E-4950-01F2-BFBB5A214103}"/>
                  </a:ext>
                </a:extLst>
              </p14:cNvPr>
              <p14:cNvContentPartPr/>
              <p14:nvPr/>
            </p14:nvContentPartPr>
            <p14:xfrm>
              <a:off x="3786480" y="6079230"/>
              <a:ext cx="124200" cy="193320"/>
            </p14:xfrm>
          </p:contentPart>
        </mc:Choice>
        <mc:Fallback>
          <p:pic>
            <p:nvPicPr>
              <p:cNvPr id="56325" name="Ink 56324">
                <a:extLst>
                  <a:ext uri="{FF2B5EF4-FFF2-40B4-BE49-F238E27FC236}">
                    <a16:creationId xmlns:a16="http://schemas.microsoft.com/office/drawing/2014/main" id="{86041B82-637E-4950-01F2-BFBB5A214103}"/>
                  </a:ext>
                </a:extLst>
              </p:cNvPr>
              <p:cNvPicPr/>
              <p:nvPr/>
            </p:nvPicPr>
            <p:blipFill>
              <a:blip r:embed="rId20"/>
              <a:stretch>
                <a:fillRect/>
              </a:stretch>
            </p:blipFill>
            <p:spPr>
              <a:xfrm>
                <a:off x="3780360" y="6073110"/>
                <a:ext cx="1364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6326" name="Ink 56325">
                <a:extLst>
                  <a:ext uri="{FF2B5EF4-FFF2-40B4-BE49-F238E27FC236}">
                    <a16:creationId xmlns:a16="http://schemas.microsoft.com/office/drawing/2014/main" id="{A297BB3D-B78F-8138-7EE4-6B1BB71B961E}"/>
                  </a:ext>
                </a:extLst>
              </p14:cNvPr>
              <p14:cNvContentPartPr/>
              <p14:nvPr/>
            </p14:nvContentPartPr>
            <p14:xfrm>
              <a:off x="4044600" y="5865390"/>
              <a:ext cx="140760" cy="255600"/>
            </p14:xfrm>
          </p:contentPart>
        </mc:Choice>
        <mc:Fallback>
          <p:pic>
            <p:nvPicPr>
              <p:cNvPr id="56326" name="Ink 56325">
                <a:extLst>
                  <a:ext uri="{FF2B5EF4-FFF2-40B4-BE49-F238E27FC236}">
                    <a16:creationId xmlns:a16="http://schemas.microsoft.com/office/drawing/2014/main" id="{A297BB3D-B78F-8138-7EE4-6B1BB71B961E}"/>
                  </a:ext>
                </a:extLst>
              </p:cNvPr>
              <p:cNvPicPr/>
              <p:nvPr/>
            </p:nvPicPr>
            <p:blipFill>
              <a:blip r:embed="rId22"/>
              <a:stretch>
                <a:fillRect/>
              </a:stretch>
            </p:blipFill>
            <p:spPr>
              <a:xfrm>
                <a:off x="4038480" y="5859270"/>
                <a:ext cx="1530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6327" name="Ink 56326">
                <a:extLst>
                  <a:ext uri="{FF2B5EF4-FFF2-40B4-BE49-F238E27FC236}">
                    <a16:creationId xmlns:a16="http://schemas.microsoft.com/office/drawing/2014/main" id="{0375CF2F-D03B-CD51-878F-BE723425CD63}"/>
                  </a:ext>
                </a:extLst>
              </p14:cNvPr>
              <p14:cNvContentPartPr/>
              <p14:nvPr/>
            </p14:nvContentPartPr>
            <p14:xfrm>
              <a:off x="4263480" y="6046470"/>
              <a:ext cx="148680" cy="11520"/>
            </p14:xfrm>
          </p:contentPart>
        </mc:Choice>
        <mc:Fallback>
          <p:pic>
            <p:nvPicPr>
              <p:cNvPr id="56327" name="Ink 56326">
                <a:extLst>
                  <a:ext uri="{FF2B5EF4-FFF2-40B4-BE49-F238E27FC236}">
                    <a16:creationId xmlns:a16="http://schemas.microsoft.com/office/drawing/2014/main" id="{0375CF2F-D03B-CD51-878F-BE723425CD63}"/>
                  </a:ext>
                </a:extLst>
              </p:cNvPr>
              <p:cNvPicPr/>
              <p:nvPr/>
            </p:nvPicPr>
            <p:blipFill>
              <a:blip r:embed="rId24"/>
              <a:stretch>
                <a:fillRect/>
              </a:stretch>
            </p:blipFill>
            <p:spPr>
              <a:xfrm>
                <a:off x="4257360" y="6040350"/>
                <a:ext cx="1609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6329" name="Ink 56328">
                <a:extLst>
                  <a:ext uri="{FF2B5EF4-FFF2-40B4-BE49-F238E27FC236}">
                    <a16:creationId xmlns:a16="http://schemas.microsoft.com/office/drawing/2014/main" id="{E70D3E08-53D4-3AF6-36E8-D6E9448F3239}"/>
                  </a:ext>
                </a:extLst>
              </p14:cNvPr>
              <p14:cNvContentPartPr/>
              <p14:nvPr/>
            </p14:nvContentPartPr>
            <p14:xfrm>
              <a:off x="4392360" y="5908950"/>
              <a:ext cx="193680" cy="198720"/>
            </p14:xfrm>
          </p:contentPart>
        </mc:Choice>
        <mc:Fallback>
          <p:pic>
            <p:nvPicPr>
              <p:cNvPr id="56329" name="Ink 56328">
                <a:extLst>
                  <a:ext uri="{FF2B5EF4-FFF2-40B4-BE49-F238E27FC236}">
                    <a16:creationId xmlns:a16="http://schemas.microsoft.com/office/drawing/2014/main" id="{E70D3E08-53D4-3AF6-36E8-D6E9448F3239}"/>
                  </a:ext>
                </a:extLst>
              </p:cNvPr>
              <p:cNvPicPr/>
              <p:nvPr/>
            </p:nvPicPr>
            <p:blipFill>
              <a:blip r:embed="rId26"/>
              <a:stretch>
                <a:fillRect/>
              </a:stretch>
            </p:blipFill>
            <p:spPr>
              <a:xfrm>
                <a:off x="4386240" y="5902830"/>
                <a:ext cx="2059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6332" name="Ink 56331">
                <a:extLst>
                  <a:ext uri="{FF2B5EF4-FFF2-40B4-BE49-F238E27FC236}">
                    <a16:creationId xmlns:a16="http://schemas.microsoft.com/office/drawing/2014/main" id="{23E6BEC1-8AB1-4B4A-DC6A-E290288EBE31}"/>
                  </a:ext>
                </a:extLst>
              </p14:cNvPr>
              <p14:cNvContentPartPr/>
              <p14:nvPr/>
            </p14:nvContentPartPr>
            <p14:xfrm>
              <a:off x="4914360" y="5841270"/>
              <a:ext cx="171000" cy="228960"/>
            </p14:xfrm>
          </p:contentPart>
        </mc:Choice>
        <mc:Fallback>
          <p:pic>
            <p:nvPicPr>
              <p:cNvPr id="56332" name="Ink 56331">
                <a:extLst>
                  <a:ext uri="{FF2B5EF4-FFF2-40B4-BE49-F238E27FC236}">
                    <a16:creationId xmlns:a16="http://schemas.microsoft.com/office/drawing/2014/main" id="{23E6BEC1-8AB1-4B4A-DC6A-E290288EBE31}"/>
                  </a:ext>
                </a:extLst>
              </p:cNvPr>
              <p:cNvPicPr/>
              <p:nvPr/>
            </p:nvPicPr>
            <p:blipFill>
              <a:blip r:embed="rId28"/>
              <a:stretch>
                <a:fillRect/>
              </a:stretch>
            </p:blipFill>
            <p:spPr>
              <a:xfrm>
                <a:off x="4908240" y="5835150"/>
                <a:ext cx="1832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6333" name="Ink 56332">
                <a:extLst>
                  <a:ext uri="{FF2B5EF4-FFF2-40B4-BE49-F238E27FC236}">
                    <a16:creationId xmlns:a16="http://schemas.microsoft.com/office/drawing/2014/main" id="{7ECE2453-96BE-6F8E-AF49-185924186431}"/>
                  </a:ext>
                </a:extLst>
              </p14:cNvPr>
              <p14:cNvContentPartPr/>
              <p14:nvPr/>
            </p14:nvContentPartPr>
            <p14:xfrm>
              <a:off x="5166360" y="6011910"/>
              <a:ext cx="124200" cy="11880"/>
            </p14:xfrm>
          </p:contentPart>
        </mc:Choice>
        <mc:Fallback>
          <p:pic>
            <p:nvPicPr>
              <p:cNvPr id="56333" name="Ink 56332">
                <a:extLst>
                  <a:ext uri="{FF2B5EF4-FFF2-40B4-BE49-F238E27FC236}">
                    <a16:creationId xmlns:a16="http://schemas.microsoft.com/office/drawing/2014/main" id="{7ECE2453-96BE-6F8E-AF49-185924186431}"/>
                  </a:ext>
                </a:extLst>
              </p:cNvPr>
              <p:cNvPicPr/>
              <p:nvPr/>
            </p:nvPicPr>
            <p:blipFill>
              <a:blip r:embed="rId30"/>
              <a:stretch>
                <a:fillRect/>
              </a:stretch>
            </p:blipFill>
            <p:spPr>
              <a:xfrm>
                <a:off x="5160240" y="6005790"/>
                <a:ext cx="1364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6334" name="Ink 56333">
                <a:extLst>
                  <a:ext uri="{FF2B5EF4-FFF2-40B4-BE49-F238E27FC236}">
                    <a16:creationId xmlns:a16="http://schemas.microsoft.com/office/drawing/2014/main" id="{58D344EA-AB60-5F91-0003-F957BDA17911}"/>
                  </a:ext>
                </a:extLst>
              </p14:cNvPr>
              <p14:cNvContentPartPr/>
              <p14:nvPr/>
            </p14:nvContentPartPr>
            <p14:xfrm>
              <a:off x="5381640" y="5883750"/>
              <a:ext cx="142560" cy="153360"/>
            </p14:xfrm>
          </p:contentPart>
        </mc:Choice>
        <mc:Fallback>
          <p:pic>
            <p:nvPicPr>
              <p:cNvPr id="56334" name="Ink 56333">
                <a:extLst>
                  <a:ext uri="{FF2B5EF4-FFF2-40B4-BE49-F238E27FC236}">
                    <a16:creationId xmlns:a16="http://schemas.microsoft.com/office/drawing/2014/main" id="{58D344EA-AB60-5F91-0003-F957BDA17911}"/>
                  </a:ext>
                </a:extLst>
              </p:cNvPr>
              <p:cNvPicPr/>
              <p:nvPr/>
            </p:nvPicPr>
            <p:blipFill>
              <a:blip r:embed="rId32"/>
              <a:stretch>
                <a:fillRect/>
              </a:stretch>
            </p:blipFill>
            <p:spPr>
              <a:xfrm>
                <a:off x="5375520" y="5877630"/>
                <a:ext cx="1548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6335" name="Ink 56334">
                <a:extLst>
                  <a:ext uri="{FF2B5EF4-FFF2-40B4-BE49-F238E27FC236}">
                    <a16:creationId xmlns:a16="http://schemas.microsoft.com/office/drawing/2014/main" id="{E920952F-C094-FCA3-1080-8751D58403EA}"/>
                  </a:ext>
                </a:extLst>
              </p14:cNvPr>
              <p14:cNvContentPartPr/>
              <p14:nvPr/>
            </p14:nvContentPartPr>
            <p14:xfrm>
              <a:off x="5612040" y="6000390"/>
              <a:ext cx="49680" cy="5040"/>
            </p14:xfrm>
          </p:contentPart>
        </mc:Choice>
        <mc:Fallback>
          <p:pic>
            <p:nvPicPr>
              <p:cNvPr id="56335" name="Ink 56334">
                <a:extLst>
                  <a:ext uri="{FF2B5EF4-FFF2-40B4-BE49-F238E27FC236}">
                    <a16:creationId xmlns:a16="http://schemas.microsoft.com/office/drawing/2014/main" id="{E920952F-C094-FCA3-1080-8751D58403EA}"/>
                  </a:ext>
                </a:extLst>
              </p:cNvPr>
              <p:cNvPicPr/>
              <p:nvPr/>
            </p:nvPicPr>
            <p:blipFill>
              <a:blip r:embed="rId34"/>
              <a:stretch>
                <a:fillRect/>
              </a:stretch>
            </p:blipFill>
            <p:spPr>
              <a:xfrm>
                <a:off x="5605920" y="5994270"/>
                <a:ext cx="6192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6336" name="Ink 56335">
                <a:extLst>
                  <a:ext uri="{FF2B5EF4-FFF2-40B4-BE49-F238E27FC236}">
                    <a16:creationId xmlns:a16="http://schemas.microsoft.com/office/drawing/2014/main" id="{B4474E9B-DE48-9106-E4DA-FBD08C8184BC}"/>
                  </a:ext>
                </a:extLst>
              </p14:cNvPr>
              <p14:cNvContentPartPr/>
              <p14:nvPr/>
            </p14:nvContentPartPr>
            <p14:xfrm>
              <a:off x="5600520" y="6069150"/>
              <a:ext cx="113040" cy="360"/>
            </p14:xfrm>
          </p:contentPart>
        </mc:Choice>
        <mc:Fallback>
          <p:pic>
            <p:nvPicPr>
              <p:cNvPr id="56336" name="Ink 56335">
                <a:extLst>
                  <a:ext uri="{FF2B5EF4-FFF2-40B4-BE49-F238E27FC236}">
                    <a16:creationId xmlns:a16="http://schemas.microsoft.com/office/drawing/2014/main" id="{B4474E9B-DE48-9106-E4DA-FBD08C8184BC}"/>
                  </a:ext>
                </a:extLst>
              </p:cNvPr>
              <p:cNvPicPr/>
              <p:nvPr/>
            </p:nvPicPr>
            <p:blipFill>
              <a:blip r:embed="rId36"/>
              <a:stretch>
                <a:fillRect/>
              </a:stretch>
            </p:blipFill>
            <p:spPr>
              <a:xfrm>
                <a:off x="5594400" y="6063030"/>
                <a:ext cx="12528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6337" name="Ink 56336">
                <a:extLst>
                  <a:ext uri="{FF2B5EF4-FFF2-40B4-BE49-F238E27FC236}">
                    <a16:creationId xmlns:a16="http://schemas.microsoft.com/office/drawing/2014/main" id="{D7FC0255-BA88-C51C-03D7-227CB30506BB}"/>
                  </a:ext>
                </a:extLst>
              </p14:cNvPr>
              <p14:cNvContentPartPr/>
              <p14:nvPr/>
            </p14:nvContentPartPr>
            <p14:xfrm>
              <a:off x="5886360" y="5840550"/>
              <a:ext cx="39960" cy="166320"/>
            </p14:xfrm>
          </p:contentPart>
        </mc:Choice>
        <mc:Fallback>
          <p:pic>
            <p:nvPicPr>
              <p:cNvPr id="56337" name="Ink 56336">
                <a:extLst>
                  <a:ext uri="{FF2B5EF4-FFF2-40B4-BE49-F238E27FC236}">
                    <a16:creationId xmlns:a16="http://schemas.microsoft.com/office/drawing/2014/main" id="{D7FC0255-BA88-C51C-03D7-227CB30506BB}"/>
                  </a:ext>
                </a:extLst>
              </p:cNvPr>
              <p:cNvPicPr/>
              <p:nvPr/>
            </p:nvPicPr>
            <p:blipFill>
              <a:blip r:embed="rId38"/>
              <a:stretch>
                <a:fillRect/>
              </a:stretch>
            </p:blipFill>
            <p:spPr>
              <a:xfrm>
                <a:off x="5880240" y="5834430"/>
                <a:ext cx="522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6341" name="Ink 56340">
                <a:extLst>
                  <a:ext uri="{FF2B5EF4-FFF2-40B4-BE49-F238E27FC236}">
                    <a16:creationId xmlns:a16="http://schemas.microsoft.com/office/drawing/2014/main" id="{6620051A-CBB3-3EA8-D2CA-242D22407480}"/>
                  </a:ext>
                </a:extLst>
              </p14:cNvPr>
              <p14:cNvContentPartPr/>
              <p14:nvPr/>
            </p14:nvContentPartPr>
            <p14:xfrm>
              <a:off x="6160680" y="5782230"/>
              <a:ext cx="117720" cy="168480"/>
            </p14:xfrm>
          </p:contentPart>
        </mc:Choice>
        <mc:Fallback>
          <p:pic>
            <p:nvPicPr>
              <p:cNvPr id="56341" name="Ink 56340">
                <a:extLst>
                  <a:ext uri="{FF2B5EF4-FFF2-40B4-BE49-F238E27FC236}">
                    <a16:creationId xmlns:a16="http://schemas.microsoft.com/office/drawing/2014/main" id="{6620051A-CBB3-3EA8-D2CA-242D22407480}"/>
                  </a:ext>
                </a:extLst>
              </p:cNvPr>
              <p:cNvPicPr/>
              <p:nvPr/>
            </p:nvPicPr>
            <p:blipFill>
              <a:blip r:embed="rId40"/>
              <a:stretch>
                <a:fillRect/>
              </a:stretch>
            </p:blipFill>
            <p:spPr>
              <a:xfrm>
                <a:off x="6154560" y="5776110"/>
                <a:ext cx="12996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6343" name="Ink 56342">
                <a:extLst>
                  <a:ext uri="{FF2B5EF4-FFF2-40B4-BE49-F238E27FC236}">
                    <a16:creationId xmlns:a16="http://schemas.microsoft.com/office/drawing/2014/main" id="{53184CF9-E347-B685-34E5-01FA2E0A9F6A}"/>
                  </a:ext>
                </a:extLst>
              </p14:cNvPr>
              <p14:cNvContentPartPr/>
              <p14:nvPr/>
            </p14:nvContentPartPr>
            <p14:xfrm>
              <a:off x="6491520" y="5736870"/>
              <a:ext cx="136440" cy="186480"/>
            </p14:xfrm>
          </p:contentPart>
        </mc:Choice>
        <mc:Fallback>
          <p:pic>
            <p:nvPicPr>
              <p:cNvPr id="56343" name="Ink 56342">
                <a:extLst>
                  <a:ext uri="{FF2B5EF4-FFF2-40B4-BE49-F238E27FC236}">
                    <a16:creationId xmlns:a16="http://schemas.microsoft.com/office/drawing/2014/main" id="{53184CF9-E347-B685-34E5-01FA2E0A9F6A}"/>
                  </a:ext>
                </a:extLst>
              </p:cNvPr>
              <p:cNvPicPr/>
              <p:nvPr/>
            </p:nvPicPr>
            <p:blipFill>
              <a:blip r:embed="rId42"/>
              <a:stretch>
                <a:fillRect/>
              </a:stretch>
            </p:blipFill>
            <p:spPr>
              <a:xfrm>
                <a:off x="6485400" y="5730750"/>
                <a:ext cx="148680" cy="198720"/>
              </a:xfrm>
              <a:prstGeom prst="rect">
                <a:avLst/>
              </a:prstGeom>
            </p:spPr>
          </p:pic>
        </mc:Fallback>
      </mc:AlternateContent>
      <p:grpSp>
        <p:nvGrpSpPr>
          <p:cNvPr id="56349" name="Group 56348">
            <a:extLst>
              <a:ext uri="{FF2B5EF4-FFF2-40B4-BE49-F238E27FC236}">
                <a16:creationId xmlns:a16="http://schemas.microsoft.com/office/drawing/2014/main" id="{9C45C421-6C55-64DC-E8D7-6C330742B49B}"/>
              </a:ext>
            </a:extLst>
          </p:cNvPr>
          <p:cNvGrpSpPr/>
          <p:nvPr/>
        </p:nvGrpSpPr>
        <p:grpSpPr>
          <a:xfrm>
            <a:off x="5920560" y="4148910"/>
            <a:ext cx="2607840" cy="1978200"/>
            <a:chOff x="5920560" y="4148910"/>
            <a:chExt cx="2607840" cy="1978200"/>
          </a:xfrm>
        </p:grpSpPr>
        <mc:AlternateContent xmlns:mc="http://schemas.openxmlformats.org/markup-compatibility/2006">
          <mc:Choice xmlns:p14="http://schemas.microsoft.com/office/powerpoint/2010/main" Requires="p14">
            <p:contentPart p14:bwMode="auto" r:id="rId43">
              <p14:nvContentPartPr>
                <p14:cNvPr id="56345" name="Ink 56344">
                  <a:extLst>
                    <a:ext uri="{FF2B5EF4-FFF2-40B4-BE49-F238E27FC236}">
                      <a16:creationId xmlns:a16="http://schemas.microsoft.com/office/drawing/2014/main" id="{7F1B3442-D0E0-F000-9ED8-27975B74931E}"/>
                    </a:ext>
                  </a:extLst>
                </p14:cNvPr>
                <p14:cNvContentPartPr/>
                <p14:nvPr/>
              </p14:nvContentPartPr>
              <p14:xfrm>
                <a:off x="5920560" y="5922270"/>
                <a:ext cx="885240" cy="204840"/>
              </p14:xfrm>
            </p:contentPart>
          </mc:Choice>
          <mc:Fallback>
            <p:pic>
              <p:nvPicPr>
                <p:cNvPr id="56345" name="Ink 56344">
                  <a:extLst>
                    <a:ext uri="{FF2B5EF4-FFF2-40B4-BE49-F238E27FC236}">
                      <a16:creationId xmlns:a16="http://schemas.microsoft.com/office/drawing/2014/main" id="{7F1B3442-D0E0-F000-9ED8-27975B74931E}"/>
                    </a:ext>
                  </a:extLst>
                </p:cNvPr>
                <p:cNvPicPr/>
                <p:nvPr/>
              </p:nvPicPr>
              <p:blipFill>
                <a:blip r:embed="rId44"/>
                <a:stretch>
                  <a:fillRect/>
                </a:stretch>
              </p:blipFill>
              <p:spPr>
                <a:xfrm>
                  <a:off x="5914440" y="5916150"/>
                  <a:ext cx="8974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6346" name="Ink 56345">
                  <a:extLst>
                    <a:ext uri="{FF2B5EF4-FFF2-40B4-BE49-F238E27FC236}">
                      <a16:creationId xmlns:a16="http://schemas.microsoft.com/office/drawing/2014/main" id="{A2E1CA7C-AF97-3E3A-95F3-004E75835322}"/>
                    </a:ext>
                  </a:extLst>
                </p14:cNvPr>
                <p14:cNvContentPartPr/>
                <p14:nvPr/>
              </p14:nvContentPartPr>
              <p14:xfrm>
                <a:off x="6778080" y="4171230"/>
                <a:ext cx="1750320" cy="1933920"/>
              </p14:xfrm>
            </p:contentPart>
          </mc:Choice>
          <mc:Fallback>
            <p:pic>
              <p:nvPicPr>
                <p:cNvPr id="56346" name="Ink 56345">
                  <a:extLst>
                    <a:ext uri="{FF2B5EF4-FFF2-40B4-BE49-F238E27FC236}">
                      <a16:creationId xmlns:a16="http://schemas.microsoft.com/office/drawing/2014/main" id="{A2E1CA7C-AF97-3E3A-95F3-004E75835322}"/>
                    </a:ext>
                  </a:extLst>
                </p:cNvPr>
                <p:cNvPicPr/>
                <p:nvPr/>
              </p:nvPicPr>
              <p:blipFill>
                <a:blip r:embed="rId46"/>
                <a:stretch>
                  <a:fillRect/>
                </a:stretch>
              </p:blipFill>
              <p:spPr>
                <a:xfrm>
                  <a:off x="6771960" y="4165110"/>
                  <a:ext cx="1762560" cy="19461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6347" name="Ink 56346">
                  <a:extLst>
                    <a:ext uri="{FF2B5EF4-FFF2-40B4-BE49-F238E27FC236}">
                      <a16:creationId xmlns:a16="http://schemas.microsoft.com/office/drawing/2014/main" id="{6F6DE16E-35F9-75D4-FFD5-E37FE83B59DA}"/>
                    </a:ext>
                  </a:extLst>
                </p14:cNvPr>
                <p14:cNvContentPartPr/>
                <p14:nvPr/>
              </p14:nvContentPartPr>
              <p14:xfrm>
                <a:off x="8241480" y="4148910"/>
                <a:ext cx="34200" cy="114480"/>
              </p14:xfrm>
            </p:contentPart>
          </mc:Choice>
          <mc:Fallback>
            <p:pic>
              <p:nvPicPr>
                <p:cNvPr id="56347" name="Ink 56346">
                  <a:extLst>
                    <a:ext uri="{FF2B5EF4-FFF2-40B4-BE49-F238E27FC236}">
                      <a16:creationId xmlns:a16="http://schemas.microsoft.com/office/drawing/2014/main" id="{6F6DE16E-35F9-75D4-FFD5-E37FE83B59DA}"/>
                    </a:ext>
                  </a:extLst>
                </p:cNvPr>
                <p:cNvPicPr/>
                <p:nvPr/>
              </p:nvPicPr>
              <p:blipFill>
                <a:blip r:embed="rId48"/>
                <a:stretch>
                  <a:fillRect/>
                </a:stretch>
              </p:blipFill>
              <p:spPr>
                <a:xfrm>
                  <a:off x="8235360" y="4142790"/>
                  <a:ext cx="464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6348" name="Ink 56347">
                  <a:extLst>
                    <a:ext uri="{FF2B5EF4-FFF2-40B4-BE49-F238E27FC236}">
                      <a16:creationId xmlns:a16="http://schemas.microsoft.com/office/drawing/2014/main" id="{2A6AD9E2-5A09-78E6-C57E-C4EE3A86B477}"/>
                    </a:ext>
                  </a:extLst>
                </p14:cNvPr>
                <p14:cNvContentPartPr/>
                <p14:nvPr/>
              </p14:nvContentPartPr>
              <p14:xfrm>
                <a:off x="8263800" y="4161150"/>
                <a:ext cx="114480" cy="10800"/>
              </p14:xfrm>
            </p:contentPart>
          </mc:Choice>
          <mc:Fallback>
            <p:pic>
              <p:nvPicPr>
                <p:cNvPr id="56348" name="Ink 56347">
                  <a:extLst>
                    <a:ext uri="{FF2B5EF4-FFF2-40B4-BE49-F238E27FC236}">
                      <a16:creationId xmlns:a16="http://schemas.microsoft.com/office/drawing/2014/main" id="{2A6AD9E2-5A09-78E6-C57E-C4EE3A86B477}"/>
                    </a:ext>
                  </a:extLst>
                </p:cNvPr>
                <p:cNvPicPr/>
                <p:nvPr/>
              </p:nvPicPr>
              <p:blipFill>
                <a:blip r:embed="rId50"/>
                <a:stretch>
                  <a:fillRect/>
                </a:stretch>
              </p:blipFill>
              <p:spPr>
                <a:xfrm>
                  <a:off x="8257680" y="4155030"/>
                  <a:ext cx="126720" cy="23040"/>
                </a:xfrm>
                <a:prstGeom prst="rect">
                  <a:avLst/>
                </a:prstGeom>
              </p:spPr>
            </p:pic>
          </mc:Fallback>
        </mc:AlternateContent>
      </p:grpSp>
      <p:grpSp>
        <p:nvGrpSpPr>
          <p:cNvPr id="56351" name="Group 56350">
            <a:extLst>
              <a:ext uri="{FF2B5EF4-FFF2-40B4-BE49-F238E27FC236}">
                <a16:creationId xmlns:a16="http://schemas.microsoft.com/office/drawing/2014/main" id="{10BF2507-9579-1C6D-1B1D-796690EE68F9}"/>
              </a:ext>
            </a:extLst>
          </p:cNvPr>
          <p:cNvGrpSpPr/>
          <p:nvPr/>
        </p:nvGrpSpPr>
        <p:grpSpPr>
          <a:xfrm>
            <a:off x="2025286" y="3852116"/>
            <a:ext cx="3897000" cy="1921680"/>
            <a:chOff x="2025286" y="3852116"/>
            <a:chExt cx="3897000" cy="1921680"/>
          </a:xfrm>
        </p:grpSpPr>
        <mc:AlternateContent xmlns:mc="http://schemas.openxmlformats.org/markup-compatibility/2006">
          <mc:Choice xmlns:p14="http://schemas.microsoft.com/office/powerpoint/2010/main" Requires="p14">
            <p:contentPart p14:bwMode="auto" r:id="rId51">
              <p14:nvContentPartPr>
                <p14:cNvPr id="16" name="Ink 15">
                  <a:extLst>
                    <a:ext uri="{FF2B5EF4-FFF2-40B4-BE49-F238E27FC236}">
                      <a16:creationId xmlns:a16="http://schemas.microsoft.com/office/drawing/2014/main" id="{EE771BDA-2F6C-7DD0-F59E-84575C49388A}"/>
                    </a:ext>
                  </a:extLst>
                </p14:cNvPr>
                <p14:cNvContentPartPr/>
                <p14:nvPr/>
              </p14:nvContentPartPr>
              <p14:xfrm>
                <a:off x="3400846" y="5092676"/>
                <a:ext cx="492840" cy="90000"/>
              </p14:xfrm>
            </p:contentPart>
          </mc:Choice>
          <mc:Fallback>
            <p:pic>
              <p:nvPicPr>
                <p:cNvPr id="16" name="Ink 15">
                  <a:extLst>
                    <a:ext uri="{FF2B5EF4-FFF2-40B4-BE49-F238E27FC236}">
                      <a16:creationId xmlns:a16="http://schemas.microsoft.com/office/drawing/2014/main" id="{EE771BDA-2F6C-7DD0-F59E-84575C49388A}"/>
                    </a:ext>
                  </a:extLst>
                </p:cNvPr>
                <p:cNvPicPr/>
                <p:nvPr/>
              </p:nvPicPr>
              <p:blipFill>
                <a:blip r:embed="rId52"/>
                <a:stretch>
                  <a:fillRect/>
                </a:stretch>
              </p:blipFill>
              <p:spPr>
                <a:xfrm>
                  <a:off x="3394726" y="5086556"/>
                  <a:ext cx="5050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0" name="Ink 19">
                  <a:extLst>
                    <a:ext uri="{FF2B5EF4-FFF2-40B4-BE49-F238E27FC236}">
                      <a16:creationId xmlns:a16="http://schemas.microsoft.com/office/drawing/2014/main" id="{D1CC5314-3CAC-F04B-249D-22E005EF6070}"/>
                    </a:ext>
                  </a:extLst>
                </p14:cNvPr>
                <p14:cNvContentPartPr/>
                <p14:nvPr/>
              </p14:nvContentPartPr>
              <p14:xfrm>
                <a:off x="3038326" y="5643476"/>
                <a:ext cx="97560" cy="360"/>
              </p14:xfrm>
            </p:contentPart>
          </mc:Choice>
          <mc:Fallback>
            <p:pic>
              <p:nvPicPr>
                <p:cNvPr id="20" name="Ink 19">
                  <a:extLst>
                    <a:ext uri="{FF2B5EF4-FFF2-40B4-BE49-F238E27FC236}">
                      <a16:creationId xmlns:a16="http://schemas.microsoft.com/office/drawing/2014/main" id="{D1CC5314-3CAC-F04B-249D-22E005EF6070}"/>
                    </a:ext>
                  </a:extLst>
                </p:cNvPr>
                <p:cNvPicPr/>
                <p:nvPr/>
              </p:nvPicPr>
              <p:blipFill>
                <a:blip r:embed="rId54"/>
                <a:stretch>
                  <a:fillRect/>
                </a:stretch>
              </p:blipFill>
              <p:spPr>
                <a:xfrm>
                  <a:off x="3032206" y="5637356"/>
                  <a:ext cx="1098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1" name="Ink 20">
                  <a:extLst>
                    <a:ext uri="{FF2B5EF4-FFF2-40B4-BE49-F238E27FC236}">
                      <a16:creationId xmlns:a16="http://schemas.microsoft.com/office/drawing/2014/main" id="{9E179325-AB8E-A756-F513-FCA11735BDC6}"/>
                    </a:ext>
                  </a:extLst>
                </p14:cNvPr>
                <p14:cNvContentPartPr/>
                <p14:nvPr/>
              </p14:nvContentPartPr>
              <p14:xfrm>
                <a:off x="2782366" y="5584436"/>
                <a:ext cx="118800" cy="154800"/>
              </p14:xfrm>
            </p:contentPart>
          </mc:Choice>
          <mc:Fallback>
            <p:pic>
              <p:nvPicPr>
                <p:cNvPr id="21" name="Ink 20">
                  <a:extLst>
                    <a:ext uri="{FF2B5EF4-FFF2-40B4-BE49-F238E27FC236}">
                      <a16:creationId xmlns:a16="http://schemas.microsoft.com/office/drawing/2014/main" id="{9E179325-AB8E-A756-F513-FCA11735BDC6}"/>
                    </a:ext>
                  </a:extLst>
                </p:cNvPr>
                <p:cNvPicPr/>
                <p:nvPr/>
              </p:nvPicPr>
              <p:blipFill>
                <a:blip r:embed="rId56"/>
                <a:stretch>
                  <a:fillRect/>
                </a:stretch>
              </p:blipFill>
              <p:spPr>
                <a:xfrm>
                  <a:off x="2776246" y="5578316"/>
                  <a:ext cx="1310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3" name="Ink 22">
                  <a:extLst>
                    <a:ext uri="{FF2B5EF4-FFF2-40B4-BE49-F238E27FC236}">
                      <a16:creationId xmlns:a16="http://schemas.microsoft.com/office/drawing/2014/main" id="{F07A847C-50FD-6527-EC9B-7D2056109503}"/>
                    </a:ext>
                  </a:extLst>
                </p14:cNvPr>
                <p14:cNvContentPartPr/>
                <p14:nvPr/>
              </p14:nvContentPartPr>
              <p14:xfrm>
                <a:off x="3224446" y="5621876"/>
                <a:ext cx="101520" cy="122400"/>
              </p14:xfrm>
            </p:contentPart>
          </mc:Choice>
          <mc:Fallback>
            <p:pic>
              <p:nvPicPr>
                <p:cNvPr id="23" name="Ink 22">
                  <a:extLst>
                    <a:ext uri="{FF2B5EF4-FFF2-40B4-BE49-F238E27FC236}">
                      <a16:creationId xmlns:a16="http://schemas.microsoft.com/office/drawing/2014/main" id="{F07A847C-50FD-6527-EC9B-7D2056109503}"/>
                    </a:ext>
                  </a:extLst>
                </p:cNvPr>
                <p:cNvPicPr/>
                <p:nvPr/>
              </p:nvPicPr>
              <p:blipFill>
                <a:blip r:embed="rId58"/>
                <a:stretch>
                  <a:fillRect/>
                </a:stretch>
              </p:blipFill>
              <p:spPr>
                <a:xfrm>
                  <a:off x="3218326" y="5615756"/>
                  <a:ext cx="1137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4" name="Ink 23">
                  <a:extLst>
                    <a:ext uri="{FF2B5EF4-FFF2-40B4-BE49-F238E27FC236}">
                      <a16:creationId xmlns:a16="http://schemas.microsoft.com/office/drawing/2014/main" id="{021C1FEC-16AE-4BC5-1D8B-190C9D8CC390}"/>
                    </a:ext>
                  </a:extLst>
                </p14:cNvPr>
                <p14:cNvContentPartPr/>
                <p14:nvPr/>
              </p14:nvContentPartPr>
              <p14:xfrm>
                <a:off x="3451606" y="5674796"/>
                <a:ext cx="39960" cy="99000"/>
              </p14:xfrm>
            </p:contentPart>
          </mc:Choice>
          <mc:Fallback>
            <p:pic>
              <p:nvPicPr>
                <p:cNvPr id="24" name="Ink 23">
                  <a:extLst>
                    <a:ext uri="{FF2B5EF4-FFF2-40B4-BE49-F238E27FC236}">
                      <a16:creationId xmlns:a16="http://schemas.microsoft.com/office/drawing/2014/main" id="{021C1FEC-16AE-4BC5-1D8B-190C9D8CC390}"/>
                    </a:ext>
                  </a:extLst>
                </p:cNvPr>
                <p:cNvPicPr/>
                <p:nvPr/>
              </p:nvPicPr>
              <p:blipFill>
                <a:blip r:embed="rId60"/>
                <a:stretch>
                  <a:fillRect/>
                </a:stretch>
              </p:blipFill>
              <p:spPr>
                <a:xfrm>
                  <a:off x="3445486" y="5668676"/>
                  <a:ext cx="522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5" name="Ink 24">
                  <a:extLst>
                    <a:ext uri="{FF2B5EF4-FFF2-40B4-BE49-F238E27FC236}">
                      <a16:creationId xmlns:a16="http://schemas.microsoft.com/office/drawing/2014/main" id="{750B9E2D-FC9B-2297-29B1-972146028FEF}"/>
                    </a:ext>
                  </a:extLst>
                </p14:cNvPr>
                <p14:cNvContentPartPr/>
                <p14:nvPr/>
              </p14:nvContentPartPr>
              <p14:xfrm>
                <a:off x="3637366" y="5508836"/>
                <a:ext cx="138240" cy="259920"/>
              </p14:xfrm>
            </p:contentPart>
          </mc:Choice>
          <mc:Fallback>
            <p:pic>
              <p:nvPicPr>
                <p:cNvPr id="25" name="Ink 24">
                  <a:extLst>
                    <a:ext uri="{FF2B5EF4-FFF2-40B4-BE49-F238E27FC236}">
                      <a16:creationId xmlns:a16="http://schemas.microsoft.com/office/drawing/2014/main" id="{750B9E2D-FC9B-2297-29B1-972146028FEF}"/>
                    </a:ext>
                  </a:extLst>
                </p:cNvPr>
                <p:cNvPicPr/>
                <p:nvPr/>
              </p:nvPicPr>
              <p:blipFill>
                <a:blip r:embed="rId62"/>
                <a:stretch>
                  <a:fillRect/>
                </a:stretch>
              </p:blipFill>
              <p:spPr>
                <a:xfrm>
                  <a:off x="3631246" y="5502716"/>
                  <a:ext cx="1504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6" name="Ink 25">
                  <a:extLst>
                    <a:ext uri="{FF2B5EF4-FFF2-40B4-BE49-F238E27FC236}">
                      <a16:creationId xmlns:a16="http://schemas.microsoft.com/office/drawing/2014/main" id="{60793DDD-8C04-F556-D34B-F590265EC2EB}"/>
                    </a:ext>
                  </a:extLst>
                </p14:cNvPr>
                <p14:cNvContentPartPr/>
                <p14:nvPr/>
              </p14:nvContentPartPr>
              <p14:xfrm>
                <a:off x="3814846" y="5702516"/>
                <a:ext cx="88920" cy="360"/>
              </p14:xfrm>
            </p:contentPart>
          </mc:Choice>
          <mc:Fallback>
            <p:pic>
              <p:nvPicPr>
                <p:cNvPr id="26" name="Ink 25">
                  <a:extLst>
                    <a:ext uri="{FF2B5EF4-FFF2-40B4-BE49-F238E27FC236}">
                      <a16:creationId xmlns:a16="http://schemas.microsoft.com/office/drawing/2014/main" id="{60793DDD-8C04-F556-D34B-F590265EC2EB}"/>
                    </a:ext>
                  </a:extLst>
                </p:cNvPr>
                <p:cNvPicPr/>
                <p:nvPr/>
              </p:nvPicPr>
              <p:blipFill>
                <a:blip r:embed="rId64"/>
                <a:stretch>
                  <a:fillRect/>
                </a:stretch>
              </p:blipFill>
              <p:spPr>
                <a:xfrm>
                  <a:off x="3808726" y="5696396"/>
                  <a:ext cx="1011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7" name="Ink 26">
                  <a:extLst>
                    <a:ext uri="{FF2B5EF4-FFF2-40B4-BE49-F238E27FC236}">
                      <a16:creationId xmlns:a16="http://schemas.microsoft.com/office/drawing/2014/main" id="{17467017-B797-1E81-F391-2542603C8461}"/>
                    </a:ext>
                  </a:extLst>
                </p14:cNvPr>
                <p14:cNvContentPartPr/>
                <p14:nvPr/>
              </p14:nvContentPartPr>
              <p14:xfrm>
                <a:off x="3926446" y="5515676"/>
                <a:ext cx="154800" cy="196920"/>
              </p14:xfrm>
            </p:contentPart>
          </mc:Choice>
          <mc:Fallback>
            <p:pic>
              <p:nvPicPr>
                <p:cNvPr id="27" name="Ink 26">
                  <a:extLst>
                    <a:ext uri="{FF2B5EF4-FFF2-40B4-BE49-F238E27FC236}">
                      <a16:creationId xmlns:a16="http://schemas.microsoft.com/office/drawing/2014/main" id="{17467017-B797-1E81-F391-2542603C8461}"/>
                    </a:ext>
                  </a:extLst>
                </p:cNvPr>
                <p:cNvPicPr/>
                <p:nvPr/>
              </p:nvPicPr>
              <p:blipFill>
                <a:blip r:embed="rId66"/>
                <a:stretch>
                  <a:fillRect/>
                </a:stretch>
              </p:blipFill>
              <p:spPr>
                <a:xfrm>
                  <a:off x="3920326" y="5509556"/>
                  <a:ext cx="1670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8" name="Ink 27">
                  <a:extLst>
                    <a:ext uri="{FF2B5EF4-FFF2-40B4-BE49-F238E27FC236}">
                      <a16:creationId xmlns:a16="http://schemas.microsoft.com/office/drawing/2014/main" id="{0E7F0F2C-5FB9-9E4C-1D21-27AE6558ECF4}"/>
                    </a:ext>
                  </a:extLst>
                </p14:cNvPr>
                <p14:cNvContentPartPr/>
                <p14:nvPr/>
              </p14:nvContentPartPr>
              <p14:xfrm>
                <a:off x="4185646" y="5644916"/>
                <a:ext cx="82080" cy="127800"/>
              </p14:xfrm>
            </p:contentPart>
          </mc:Choice>
          <mc:Fallback>
            <p:pic>
              <p:nvPicPr>
                <p:cNvPr id="28" name="Ink 27">
                  <a:extLst>
                    <a:ext uri="{FF2B5EF4-FFF2-40B4-BE49-F238E27FC236}">
                      <a16:creationId xmlns:a16="http://schemas.microsoft.com/office/drawing/2014/main" id="{0E7F0F2C-5FB9-9E4C-1D21-27AE6558ECF4}"/>
                    </a:ext>
                  </a:extLst>
                </p:cNvPr>
                <p:cNvPicPr/>
                <p:nvPr/>
              </p:nvPicPr>
              <p:blipFill>
                <a:blip r:embed="rId68"/>
                <a:stretch>
                  <a:fillRect/>
                </a:stretch>
              </p:blipFill>
              <p:spPr>
                <a:xfrm>
                  <a:off x="4179526" y="5638796"/>
                  <a:ext cx="943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0" name="Ink 29">
                  <a:extLst>
                    <a:ext uri="{FF2B5EF4-FFF2-40B4-BE49-F238E27FC236}">
                      <a16:creationId xmlns:a16="http://schemas.microsoft.com/office/drawing/2014/main" id="{D369D5F2-862E-28C2-F9C1-171109BF5991}"/>
                    </a:ext>
                  </a:extLst>
                </p14:cNvPr>
                <p14:cNvContentPartPr/>
                <p14:nvPr/>
              </p14:nvContentPartPr>
              <p14:xfrm>
                <a:off x="4313086" y="5476796"/>
                <a:ext cx="111600" cy="231120"/>
              </p14:xfrm>
            </p:contentPart>
          </mc:Choice>
          <mc:Fallback>
            <p:pic>
              <p:nvPicPr>
                <p:cNvPr id="30" name="Ink 29">
                  <a:extLst>
                    <a:ext uri="{FF2B5EF4-FFF2-40B4-BE49-F238E27FC236}">
                      <a16:creationId xmlns:a16="http://schemas.microsoft.com/office/drawing/2014/main" id="{D369D5F2-862E-28C2-F9C1-171109BF5991}"/>
                    </a:ext>
                  </a:extLst>
                </p:cNvPr>
                <p:cNvPicPr/>
                <p:nvPr/>
              </p:nvPicPr>
              <p:blipFill>
                <a:blip r:embed="rId70"/>
                <a:stretch>
                  <a:fillRect/>
                </a:stretch>
              </p:blipFill>
              <p:spPr>
                <a:xfrm>
                  <a:off x="4306966" y="5470676"/>
                  <a:ext cx="1238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1" name="Ink 30">
                  <a:extLst>
                    <a:ext uri="{FF2B5EF4-FFF2-40B4-BE49-F238E27FC236}">
                      <a16:creationId xmlns:a16="http://schemas.microsoft.com/office/drawing/2014/main" id="{54178DFD-3662-1D67-7967-632E9137A871}"/>
                    </a:ext>
                  </a:extLst>
                </p14:cNvPr>
                <p14:cNvContentPartPr/>
                <p14:nvPr/>
              </p14:nvContentPartPr>
              <p14:xfrm>
                <a:off x="4453846" y="5655716"/>
                <a:ext cx="57240" cy="17640"/>
              </p14:xfrm>
            </p:contentPart>
          </mc:Choice>
          <mc:Fallback>
            <p:pic>
              <p:nvPicPr>
                <p:cNvPr id="31" name="Ink 30">
                  <a:extLst>
                    <a:ext uri="{FF2B5EF4-FFF2-40B4-BE49-F238E27FC236}">
                      <a16:creationId xmlns:a16="http://schemas.microsoft.com/office/drawing/2014/main" id="{54178DFD-3662-1D67-7967-632E9137A871}"/>
                    </a:ext>
                  </a:extLst>
                </p:cNvPr>
                <p:cNvPicPr/>
                <p:nvPr/>
              </p:nvPicPr>
              <p:blipFill>
                <a:blip r:embed="rId72"/>
                <a:stretch>
                  <a:fillRect/>
                </a:stretch>
              </p:blipFill>
              <p:spPr>
                <a:xfrm>
                  <a:off x="4447726" y="5649596"/>
                  <a:ext cx="694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2" name="Ink 31">
                  <a:extLst>
                    <a:ext uri="{FF2B5EF4-FFF2-40B4-BE49-F238E27FC236}">
                      <a16:creationId xmlns:a16="http://schemas.microsoft.com/office/drawing/2014/main" id="{A4147DFE-6A21-B059-4767-AFBD7B683589}"/>
                    </a:ext>
                  </a:extLst>
                </p14:cNvPr>
                <p14:cNvContentPartPr/>
                <p14:nvPr/>
              </p14:nvContentPartPr>
              <p14:xfrm>
                <a:off x="4574806" y="5535476"/>
                <a:ext cx="86400" cy="132120"/>
              </p14:xfrm>
            </p:contentPart>
          </mc:Choice>
          <mc:Fallback>
            <p:pic>
              <p:nvPicPr>
                <p:cNvPr id="32" name="Ink 31">
                  <a:extLst>
                    <a:ext uri="{FF2B5EF4-FFF2-40B4-BE49-F238E27FC236}">
                      <a16:creationId xmlns:a16="http://schemas.microsoft.com/office/drawing/2014/main" id="{A4147DFE-6A21-B059-4767-AFBD7B683589}"/>
                    </a:ext>
                  </a:extLst>
                </p:cNvPr>
                <p:cNvPicPr/>
                <p:nvPr/>
              </p:nvPicPr>
              <p:blipFill>
                <a:blip r:embed="rId74"/>
                <a:stretch>
                  <a:fillRect/>
                </a:stretch>
              </p:blipFill>
              <p:spPr>
                <a:xfrm>
                  <a:off x="4568686" y="5529356"/>
                  <a:ext cx="98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4" name="Ink 33">
                  <a:extLst>
                    <a:ext uri="{FF2B5EF4-FFF2-40B4-BE49-F238E27FC236}">
                      <a16:creationId xmlns:a16="http://schemas.microsoft.com/office/drawing/2014/main" id="{B23938F7-B6B3-E697-E422-D31C8126E5F7}"/>
                    </a:ext>
                  </a:extLst>
                </p14:cNvPr>
                <p14:cNvContentPartPr/>
                <p14:nvPr/>
              </p14:nvContentPartPr>
              <p14:xfrm>
                <a:off x="4778566" y="5594516"/>
                <a:ext cx="106560" cy="360"/>
              </p14:xfrm>
            </p:contentPart>
          </mc:Choice>
          <mc:Fallback>
            <p:pic>
              <p:nvPicPr>
                <p:cNvPr id="34" name="Ink 33">
                  <a:extLst>
                    <a:ext uri="{FF2B5EF4-FFF2-40B4-BE49-F238E27FC236}">
                      <a16:creationId xmlns:a16="http://schemas.microsoft.com/office/drawing/2014/main" id="{B23938F7-B6B3-E697-E422-D31C8126E5F7}"/>
                    </a:ext>
                  </a:extLst>
                </p:cNvPr>
                <p:cNvPicPr/>
                <p:nvPr/>
              </p:nvPicPr>
              <p:blipFill>
                <a:blip r:embed="rId76"/>
                <a:stretch>
                  <a:fillRect/>
                </a:stretch>
              </p:blipFill>
              <p:spPr>
                <a:xfrm>
                  <a:off x="4772446" y="5588396"/>
                  <a:ext cx="1188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35" name="Ink 34">
                  <a:extLst>
                    <a:ext uri="{FF2B5EF4-FFF2-40B4-BE49-F238E27FC236}">
                      <a16:creationId xmlns:a16="http://schemas.microsoft.com/office/drawing/2014/main" id="{0C697D31-CBBC-2181-8CFF-BCECA3F38B69}"/>
                    </a:ext>
                  </a:extLst>
                </p14:cNvPr>
                <p14:cNvContentPartPr/>
                <p14:nvPr/>
              </p14:nvContentPartPr>
              <p14:xfrm>
                <a:off x="4824646" y="5594516"/>
                <a:ext cx="72000" cy="19080"/>
              </p14:xfrm>
            </p:contentPart>
          </mc:Choice>
          <mc:Fallback>
            <p:pic>
              <p:nvPicPr>
                <p:cNvPr id="35" name="Ink 34">
                  <a:extLst>
                    <a:ext uri="{FF2B5EF4-FFF2-40B4-BE49-F238E27FC236}">
                      <a16:creationId xmlns:a16="http://schemas.microsoft.com/office/drawing/2014/main" id="{0C697D31-CBBC-2181-8CFF-BCECA3F38B69}"/>
                    </a:ext>
                  </a:extLst>
                </p:cNvPr>
                <p:cNvPicPr/>
                <p:nvPr/>
              </p:nvPicPr>
              <p:blipFill>
                <a:blip r:embed="rId78"/>
                <a:stretch>
                  <a:fillRect/>
                </a:stretch>
              </p:blipFill>
              <p:spPr>
                <a:xfrm>
                  <a:off x="4818526" y="5588396"/>
                  <a:ext cx="84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36" name="Ink 35">
                  <a:extLst>
                    <a:ext uri="{FF2B5EF4-FFF2-40B4-BE49-F238E27FC236}">
                      <a16:creationId xmlns:a16="http://schemas.microsoft.com/office/drawing/2014/main" id="{37C9E394-6433-B130-EDA9-7988279BB311}"/>
                    </a:ext>
                  </a:extLst>
                </p14:cNvPr>
                <p14:cNvContentPartPr/>
                <p14:nvPr/>
              </p14:nvContentPartPr>
              <p14:xfrm>
                <a:off x="4778566" y="5678756"/>
                <a:ext cx="95040" cy="4320"/>
              </p14:xfrm>
            </p:contentPart>
          </mc:Choice>
          <mc:Fallback>
            <p:pic>
              <p:nvPicPr>
                <p:cNvPr id="36" name="Ink 35">
                  <a:extLst>
                    <a:ext uri="{FF2B5EF4-FFF2-40B4-BE49-F238E27FC236}">
                      <a16:creationId xmlns:a16="http://schemas.microsoft.com/office/drawing/2014/main" id="{37C9E394-6433-B130-EDA9-7988279BB311}"/>
                    </a:ext>
                  </a:extLst>
                </p:cNvPr>
                <p:cNvPicPr/>
                <p:nvPr/>
              </p:nvPicPr>
              <p:blipFill>
                <a:blip r:embed="rId80"/>
                <a:stretch>
                  <a:fillRect/>
                </a:stretch>
              </p:blipFill>
              <p:spPr>
                <a:xfrm>
                  <a:off x="4772446" y="5672636"/>
                  <a:ext cx="107280" cy="16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38" name="Ink 37">
                  <a:extLst>
                    <a:ext uri="{FF2B5EF4-FFF2-40B4-BE49-F238E27FC236}">
                      <a16:creationId xmlns:a16="http://schemas.microsoft.com/office/drawing/2014/main" id="{9FA35B88-0080-7C1B-8140-FA730C127A2D}"/>
                    </a:ext>
                  </a:extLst>
                </p14:cNvPr>
                <p14:cNvContentPartPr/>
                <p14:nvPr/>
              </p14:nvContentPartPr>
              <p14:xfrm>
                <a:off x="5004286" y="5451596"/>
                <a:ext cx="148320" cy="183240"/>
              </p14:xfrm>
            </p:contentPart>
          </mc:Choice>
          <mc:Fallback>
            <p:pic>
              <p:nvPicPr>
                <p:cNvPr id="38" name="Ink 37">
                  <a:extLst>
                    <a:ext uri="{FF2B5EF4-FFF2-40B4-BE49-F238E27FC236}">
                      <a16:creationId xmlns:a16="http://schemas.microsoft.com/office/drawing/2014/main" id="{9FA35B88-0080-7C1B-8140-FA730C127A2D}"/>
                    </a:ext>
                  </a:extLst>
                </p:cNvPr>
                <p:cNvPicPr/>
                <p:nvPr/>
              </p:nvPicPr>
              <p:blipFill>
                <a:blip r:embed="rId82"/>
                <a:stretch>
                  <a:fillRect/>
                </a:stretch>
              </p:blipFill>
              <p:spPr>
                <a:xfrm>
                  <a:off x="4998166" y="5445476"/>
                  <a:ext cx="1605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39" name="Ink 38">
                  <a:extLst>
                    <a:ext uri="{FF2B5EF4-FFF2-40B4-BE49-F238E27FC236}">
                      <a16:creationId xmlns:a16="http://schemas.microsoft.com/office/drawing/2014/main" id="{31341EA9-4E14-6033-4029-623121A2A054}"/>
                    </a:ext>
                  </a:extLst>
                </p14:cNvPr>
                <p14:cNvContentPartPr/>
                <p14:nvPr/>
              </p14:nvContentPartPr>
              <p14:xfrm>
                <a:off x="5073046" y="5558156"/>
                <a:ext cx="146520" cy="46080"/>
              </p14:xfrm>
            </p:contentPart>
          </mc:Choice>
          <mc:Fallback>
            <p:pic>
              <p:nvPicPr>
                <p:cNvPr id="39" name="Ink 38">
                  <a:extLst>
                    <a:ext uri="{FF2B5EF4-FFF2-40B4-BE49-F238E27FC236}">
                      <a16:creationId xmlns:a16="http://schemas.microsoft.com/office/drawing/2014/main" id="{31341EA9-4E14-6033-4029-623121A2A054}"/>
                    </a:ext>
                  </a:extLst>
                </p:cNvPr>
                <p:cNvPicPr/>
                <p:nvPr/>
              </p:nvPicPr>
              <p:blipFill>
                <a:blip r:embed="rId84"/>
                <a:stretch>
                  <a:fillRect/>
                </a:stretch>
              </p:blipFill>
              <p:spPr>
                <a:xfrm>
                  <a:off x="5066926" y="5552036"/>
                  <a:ext cx="1587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1" name="Ink 40">
                  <a:extLst>
                    <a:ext uri="{FF2B5EF4-FFF2-40B4-BE49-F238E27FC236}">
                      <a16:creationId xmlns:a16="http://schemas.microsoft.com/office/drawing/2014/main" id="{B1D7DE0E-C446-94A8-8F2B-ABE8CB3C4F8E}"/>
                    </a:ext>
                  </a:extLst>
                </p14:cNvPr>
                <p14:cNvContentPartPr/>
                <p14:nvPr/>
              </p14:nvContentPartPr>
              <p14:xfrm>
                <a:off x="5426926" y="5407676"/>
                <a:ext cx="204840" cy="120240"/>
              </p14:xfrm>
            </p:contentPart>
          </mc:Choice>
          <mc:Fallback>
            <p:pic>
              <p:nvPicPr>
                <p:cNvPr id="41" name="Ink 40">
                  <a:extLst>
                    <a:ext uri="{FF2B5EF4-FFF2-40B4-BE49-F238E27FC236}">
                      <a16:creationId xmlns:a16="http://schemas.microsoft.com/office/drawing/2014/main" id="{B1D7DE0E-C446-94A8-8F2B-ABE8CB3C4F8E}"/>
                    </a:ext>
                  </a:extLst>
                </p:cNvPr>
                <p:cNvPicPr/>
                <p:nvPr/>
              </p:nvPicPr>
              <p:blipFill>
                <a:blip r:embed="rId86"/>
                <a:stretch>
                  <a:fillRect/>
                </a:stretch>
              </p:blipFill>
              <p:spPr>
                <a:xfrm>
                  <a:off x="5420806" y="5401556"/>
                  <a:ext cx="2170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2" name="Ink 41">
                  <a:extLst>
                    <a:ext uri="{FF2B5EF4-FFF2-40B4-BE49-F238E27FC236}">
                      <a16:creationId xmlns:a16="http://schemas.microsoft.com/office/drawing/2014/main" id="{0E9FFED4-CF8C-C477-6EA2-8318FAE9012F}"/>
                    </a:ext>
                  </a:extLst>
                </p14:cNvPr>
                <p14:cNvContentPartPr/>
                <p14:nvPr/>
              </p14:nvContentPartPr>
              <p14:xfrm>
                <a:off x="5564806" y="5436836"/>
                <a:ext cx="28800" cy="159840"/>
              </p14:xfrm>
            </p:contentPart>
          </mc:Choice>
          <mc:Fallback>
            <p:pic>
              <p:nvPicPr>
                <p:cNvPr id="42" name="Ink 41">
                  <a:extLst>
                    <a:ext uri="{FF2B5EF4-FFF2-40B4-BE49-F238E27FC236}">
                      <a16:creationId xmlns:a16="http://schemas.microsoft.com/office/drawing/2014/main" id="{0E9FFED4-CF8C-C477-6EA2-8318FAE9012F}"/>
                    </a:ext>
                  </a:extLst>
                </p:cNvPr>
                <p:cNvPicPr/>
                <p:nvPr/>
              </p:nvPicPr>
              <p:blipFill>
                <a:blip r:embed="rId88"/>
                <a:stretch>
                  <a:fillRect/>
                </a:stretch>
              </p:blipFill>
              <p:spPr>
                <a:xfrm>
                  <a:off x="5558686" y="5430716"/>
                  <a:ext cx="410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4" name="Ink 43">
                  <a:extLst>
                    <a:ext uri="{FF2B5EF4-FFF2-40B4-BE49-F238E27FC236}">
                      <a16:creationId xmlns:a16="http://schemas.microsoft.com/office/drawing/2014/main" id="{919BBCD8-BF24-7FA7-023E-988A0C040C1D}"/>
                    </a:ext>
                  </a:extLst>
                </p14:cNvPr>
                <p14:cNvContentPartPr/>
                <p14:nvPr/>
              </p14:nvContentPartPr>
              <p14:xfrm>
                <a:off x="5790886" y="5351516"/>
                <a:ext cx="131400" cy="279720"/>
              </p14:xfrm>
            </p:contentPart>
          </mc:Choice>
          <mc:Fallback>
            <p:pic>
              <p:nvPicPr>
                <p:cNvPr id="44" name="Ink 43">
                  <a:extLst>
                    <a:ext uri="{FF2B5EF4-FFF2-40B4-BE49-F238E27FC236}">
                      <a16:creationId xmlns:a16="http://schemas.microsoft.com/office/drawing/2014/main" id="{919BBCD8-BF24-7FA7-023E-988A0C040C1D}"/>
                    </a:ext>
                  </a:extLst>
                </p:cNvPr>
                <p:cNvPicPr/>
                <p:nvPr/>
              </p:nvPicPr>
              <p:blipFill>
                <a:blip r:embed="rId90"/>
                <a:stretch>
                  <a:fillRect/>
                </a:stretch>
              </p:blipFill>
              <p:spPr>
                <a:xfrm>
                  <a:off x="5784766" y="5345396"/>
                  <a:ext cx="1436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Ink 48">
                  <a:extLst>
                    <a:ext uri="{FF2B5EF4-FFF2-40B4-BE49-F238E27FC236}">
                      <a16:creationId xmlns:a16="http://schemas.microsoft.com/office/drawing/2014/main" id="{243BAC94-EABC-07B0-72E6-A7BBAB438F60}"/>
                    </a:ext>
                  </a:extLst>
                </p14:cNvPr>
                <p14:cNvContentPartPr/>
                <p14:nvPr/>
              </p14:nvContentPartPr>
              <p14:xfrm>
                <a:off x="3373486" y="3852116"/>
                <a:ext cx="520200" cy="51840"/>
              </p14:xfrm>
            </p:contentPart>
          </mc:Choice>
          <mc:Fallback>
            <p:pic>
              <p:nvPicPr>
                <p:cNvPr id="49" name="Ink 48">
                  <a:extLst>
                    <a:ext uri="{FF2B5EF4-FFF2-40B4-BE49-F238E27FC236}">
                      <a16:creationId xmlns:a16="http://schemas.microsoft.com/office/drawing/2014/main" id="{243BAC94-EABC-07B0-72E6-A7BBAB438F60}"/>
                    </a:ext>
                  </a:extLst>
                </p:cNvPr>
                <p:cNvPicPr/>
                <p:nvPr/>
              </p:nvPicPr>
              <p:blipFill>
                <a:blip r:embed="rId92"/>
                <a:stretch>
                  <a:fillRect/>
                </a:stretch>
              </p:blipFill>
              <p:spPr>
                <a:xfrm>
                  <a:off x="3367366" y="3845996"/>
                  <a:ext cx="5324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 name="Ink 49">
                  <a:extLst>
                    <a:ext uri="{FF2B5EF4-FFF2-40B4-BE49-F238E27FC236}">
                      <a16:creationId xmlns:a16="http://schemas.microsoft.com/office/drawing/2014/main" id="{32F59AA5-9014-62E8-6B4A-3CB6E5E40185}"/>
                    </a:ext>
                  </a:extLst>
                </p14:cNvPr>
                <p14:cNvContentPartPr/>
                <p14:nvPr/>
              </p14:nvContentPartPr>
              <p14:xfrm>
                <a:off x="2879926" y="3991796"/>
                <a:ext cx="453240" cy="1369800"/>
              </p14:xfrm>
            </p:contentPart>
          </mc:Choice>
          <mc:Fallback>
            <p:pic>
              <p:nvPicPr>
                <p:cNvPr id="50" name="Ink 49">
                  <a:extLst>
                    <a:ext uri="{FF2B5EF4-FFF2-40B4-BE49-F238E27FC236}">
                      <a16:creationId xmlns:a16="http://schemas.microsoft.com/office/drawing/2014/main" id="{32F59AA5-9014-62E8-6B4A-3CB6E5E40185}"/>
                    </a:ext>
                  </a:extLst>
                </p:cNvPr>
                <p:cNvPicPr/>
                <p:nvPr/>
              </p:nvPicPr>
              <p:blipFill>
                <a:blip r:embed="rId94"/>
                <a:stretch>
                  <a:fillRect/>
                </a:stretch>
              </p:blipFill>
              <p:spPr>
                <a:xfrm>
                  <a:off x="2873806" y="3985676"/>
                  <a:ext cx="465480" cy="1382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 name="Ink 50">
                  <a:extLst>
                    <a:ext uri="{FF2B5EF4-FFF2-40B4-BE49-F238E27FC236}">
                      <a16:creationId xmlns:a16="http://schemas.microsoft.com/office/drawing/2014/main" id="{45BDBF77-7F48-A6D5-567E-5576862F9C19}"/>
                    </a:ext>
                  </a:extLst>
                </p14:cNvPr>
                <p14:cNvContentPartPr/>
                <p14:nvPr/>
              </p14:nvContentPartPr>
              <p14:xfrm>
                <a:off x="3166126" y="5378156"/>
                <a:ext cx="360" cy="360"/>
              </p14:xfrm>
            </p:contentPart>
          </mc:Choice>
          <mc:Fallback>
            <p:pic>
              <p:nvPicPr>
                <p:cNvPr id="51" name="Ink 50">
                  <a:extLst>
                    <a:ext uri="{FF2B5EF4-FFF2-40B4-BE49-F238E27FC236}">
                      <a16:creationId xmlns:a16="http://schemas.microsoft.com/office/drawing/2014/main" id="{45BDBF77-7F48-A6D5-567E-5576862F9C19}"/>
                    </a:ext>
                  </a:extLst>
                </p:cNvPr>
                <p:cNvPicPr/>
                <p:nvPr/>
              </p:nvPicPr>
              <p:blipFill>
                <a:blip r:embed="rId96"/>
                <a:stretch>
                  <a:fillRect/>
                </a:stretch>
              </p:blipFill>
              <p:spPr>
                <a:xfrm>
                  <a:off x="3160006" y="5372036"/>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3" name="Ink 52">
                  <a:extLst>
                    <a:ext uri="{FF2B5EF4-FFF2-40B4-BE49-F238E27FC236}">
                      <a16:creationId xmlns:a16="http://schemas.microsoft.com/office/drawing/2014/main" id="{FB4D38C8-82DD-23DF-9E66-FCDBBA8FD356}"/>
                    </a:ext>
                  </a:extLst>
                </p14:cNvPr>
                <p14:cNvContentPartPr/>
                <p14:nvPr/>
              </p14:nvContentPartPr>
              <p14:xfrm>
                <a:off x="3097006" y="5328836"/>
                <a:ext cx="139320" cy="52560"/>
              </p14:xfrm>
            </p:contentPart>
          </mc:Choice>
          <mc:Fallback>
            <p:pic>
              <p:nvPicPr>
                <p:cNvPr id="53" name="Ink 52">
                  <a:extLst>
                    <a:ext uri="{FF2B5EF4-FFF2-40B4-BE49-F238E27FC236}">
                      <a16:creationId xmlns:a16="http://schemas.microsoft.com/office/drawing/2014/main" id="{FB4D38C8-82DD-23DF-9E66-FCDBBA8FD356}"/>
                    </a:ext>
                  </a:extLst>
                </p:cNvPr>
                <p:cNvPicPr/>
                <p:nvPr/>
              </p:nvPicPr>
              <p:blipFill>
                <a:blip r:embed="rId98"/>
                <a:stretch>
                  <a:fillRect/>
                </a:stretch>
              </p:blipFill>
              <p:spPr>
                <a:xfrm>
                  <a:off x="3090886" y="5322716"/>
                  <a:ext cx="1515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5" name="Ink 54">
                  <a:extLst>
                    <a:ext uri="{FF2B5EF4-FFF2-40B4-BE49-F238E27FC236}">
                      <a16:creationId xmlns:a16="http://schemas.microsoft.com/office/drawing/2014/main" id="{13E80E40-7371-1EF9-5583-98B0B64F8B61}"/>
                    </a:ext>
                  </a:extLst>
                </p14:cNvPr>
                <p14:cNvContentPartPr/>
                <p14:nvPr/>
              </p14:nvContentPartPr>
              <p14:xfrm>
                <a:off x="2025286" y="3853916"/>
                <a:ext cx="626760" cy="20160"/>
              </p14:xfrm>
            </p:contentPart>
          </mc:Choice>
          <mc:Fallback>
            <p:pic>
              <p:nvPicPr>
                <p:cNvPr id="55" name="Ink 54">
                  <a:extLst>
                    <a:ext uri="{FF2B5EF4-FFF2-40B4-BE49-F238E27FC236}">
                      <a16:creationId xmlns:a16="http://schemas.microsoft.com/office/drawing/2014/main" id="{13E80E40-7371-1EF9-5583-98B0B64F8B61}"/>
                    </a:ext>
                  </a:extLst>
                </p:cNvPr>
                <p:cNvPicPr/>
                <p:nvPr/>
              </p:nvPicPr>
              <p:blipFill>
                <a:blip r:embed="rId100"/>
                <a:stretch>
                  <a:fillRect/>
                </a:stretch>
              </p:blipFill>
              <p:spPr>
                <a:xfrm>
                  <a:off x="2019166" y="3847796"/>
                  <a:ext cx="6390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6" name="Ink 55">
                  <a:extLst>
                    <a:ext uri="{FF2B5EF4-FFF2-40B4-BE49-F238E27FC236}">
                      <a16:creationId xmlns:a16="http://schemas.microsoft.com/office/drawing/2014/main" id="{FD1C0371-7065-A5EA-0939-EF4972468167}"/>
                    </a:ext>
                  </a:extLst>
                </p14:cNvPr>
                <p14:cNvContentPartPr/>
                <p14:nvPr/>
              </p14:nvContentPartPr>
              <p14:xfrm>
                <a:off x="2605246" y="3893516"/>
                <a:ext cx="299880" cy="751680"/>
              </p14:xfrm>
            </p:contentPart>
          </mc:Choice>
          <mc:Fallback>
            <p:pic>
              <p:nvPicPr>
                <p:cNvPr id="56" name="Ink 55">
                  <a:extLst>
                    <a:ext uri="{FF2B5EF4-FFF2-40B4-BE49-F238E27FC236}">
                      <a16:creationId xmlns:a16="http://schemas.microsoft.com/office/drawing/2014/main" id="{FD1C0371-7065-A5EA-0939-EF4972468167}"/>
                    </a:ext>
                  </a:extLst>
                </p:cNvPr>
                <p:cNvPicPr/>
                <p:nvPr/>
              </p:nvPicPr>
              <p:blipFill>
                <a:blip r:embed="rId102"/>
                <a:stretch>
                  <a:fillRect/>
                </a:stretch>
              </p:blipFill>
              <p:spPr>
                <a:xfrm>
                  <a:off x="2599126" y="3887396"/>
                  <a:ext cx="31212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6350" name="Ink 56349">
                  <a:extLst>
                    <a:ext uri="{FF2B5EF4-FFF2-40B4-BE49-F238E27FC236}">
                      <a16:creationId xmlns:a16="http://schemas.microsoft.com/office/drawing/2014/main" id="{A26459FB-C026-C8EE-59FC-219D2C4C37B3}"/>
                    </a:ext>
                  </a:extLst>
                </p14:cNvPr>
                <p14:cNvContentPartPr/>
                <p14:nvPr/>
              </p14:nvContentPartPr>
              <p14:xfrm>
                <a:off x="2834280" y="5669190"/>
                <a:ext cx="66960" cy="23400"/>
              </p14:xfrm>
            </p:contentPart>
          </mc:Choice>
          <mc:Fallback>
            <p:pic>
              <p:nvPicPr>
                <p:cNvPr id="56350" name="Ink 56349">
                  <a:extLst>
                    <a:ext uri="{FF2B5EF4-FFF2-40B4-BE49-F238E27FC236}">
                      <a16:creationId xmlns:a16="http://schemas.microsoft.com/office/drawing/2014/main" id="{A26459FB-C026-C8EE-59FC-219D2C4C37B3}"/>
                    </a:ext>
                  </a:extLst>
                </p:cNvPr>
                <p:cNvPicPr/>
                <p:nvPr/>
              </p:nvPicPr>
              <p:blipFill>
                <a:blip r:embed="rId104"/>
                <a:stretch>
                  <a:fillRect/>
                </a:stretch>
              </p:blipFill>
              <p:spPr>
                <a:xfrm>
                  <a:off x="2828160" y="5663070"/>
                  <a:ext cx="79200" cy="35640"/>
                </a:xfrm>
                <a:prstGeom prst="rect">
                  <a:avLst/>
                </a:prstGeom>
              </p:spPr>
            </p:pic>
          </mc:Fallback>
        </mc:AlternateContent>
      </p:grpSp>
      <mc:AlternateContent xmlns:mc="http://schemas.openxmlformats.org/markup-compatibility/2006">
        <mc:Choice xmlns:a14="http://schemas.microsoft.com/office/drawing/2010/main" Requires="a14">
          <p:sp>
            <p:nvSpPr>
              <p:cNvPr id="56353" name="TextBox 56352">
                <a:extLst>
                  <a:ext uri="{FF2B5EF4-FFF2-40B4-BE49-F238E27FC236}">
                    <a16:creationId xmlns:a16="http://schemas.microsoft.com/office/drawing/2014/main" id="{C7A3E86E-18A1-ED8F-C1A6-52F548D23168}"/>
                  </a:ext>
                </a:extLst>
              </p:cNvPr>
              <p:cNvSpPr txBox="1"/>
              <p:nvPr/>
            </p:nvSpPr>
            <p:spPr>
              <a:xfrm>
                <a:off x="243641" y="5246233"/>
                <a:ext cx="3264254" cy="334963"/>
              </a:xfrm>
              <a:prstGeom prst="rect">
                <a:avLst/>
              </a:prstGeom>
              <a:noFill/>
            </p:spPr>
            <p:txBody>
              <a:bodyPr wrap="square">
                <a:spAutoFit/>
              </a:bodyPr>
              <a:lstStyle/>
              <a:p>
                <a:pPr marL="0" marR="0" indent="0">
                  <a:lnSpc>
                    <a:spcPct val="107000"/>
                  </a:lnSpc>
                  <a:spcBef>
                    <a:spcPts val="0"/>
                  </a:spcBef>
                  <a:spcAft>
                    <a:spcPts val="800"/>
                  </a:spcAft>
                  <a:buNone/>
                </a:pPr>
                <a14:m>
                  <m:oMath xmlns:m="http://schemas.openxmlformats.org/officeDocument/2006/math">
                    <m:r>
                      <a:rPr lang="en-US" altLang="en-US" sz="1600" b="1" i="1" dirty="0" smtClean="0">
                        <a:latin typeface="Cambria Math" panose="02040503050406030204" pitchFamily="18" charset="0"/>
                        <a:sym typeface="Symbol" panose="05050102010706020507" pitchFamily="18" charset="2"/>
                      </a:rPr>
                      <m:t>𝑵𝒆𝒆𝒅</m:t>
                    </m:r>
                  </m:oMath>
                </a14:m>
                <a:r>
                  <a:rPr lang="en-US" altLang="en-US" sz="1600" dirty="0">
                    <a:sym typeface="Symbol" panose="05050102010706020507" pitchFamily="18" charset="2"/>
                  </a:rPr>
                  <a:t> =</a:t>
                </a:r>
                <a:r>
                  <a:rPr lang="en-US" altLang="en-US" sz="1600" i="1" dirty="0">
                    <a:sym typeface="Symbol" panose="05050102010706020507" pitchFamily="18" charset="2"/>
                  </a:rPr>
                  <a:t> </a:t>
                </a:r>
                <a14:m>
                  <m:oMath xmlns:m="http://schemas.openxmlformats.org/officeDocument/2006/math">
                    <m:r>
                      <a:rPr lang="fa-IR" altLang="en-US" sz="1600" b="0" i="1" dirty="0" smtClean="0">
                        <a:latin typeface="Cambria Math" panose="02040503050406030204" pitchFamily="18" charset="0"/>
                        <a:sym typeface="Symbol" panose="05050102010706020507" pitchFamily="18" charset="2"/>
                      </a:rPr>
                      <m:t>  </m:t>
                    </m:r>
                    <m:r>
                      <a:rPr lang="en-US" altLang="en-US" sz="1600" b="1" i="1" dirty="0" smtClean="0">
                        <a:latin typeface="Cambria Math" panose="02040503050406030204" pitchFamily="18" charset="0"/>
                        <a:sym typeface="Symbol" panose="05050102010706020507" pitchFamily="18" charset="2"/>
                      </a:rPr>
                      <m:t>𝑴𝒂𝒙</m:t>
                    </m:r>
                    <m:r>
                      <a:rPr lang="en-US" altLang="en-US" sz="1600" b="1" i="1" dirty="0" smtClean="0">
                        <a:latin typeface="Cambria Math" panose="02040503050406030204" pitchFamily="18" charset="0"/>
                        <a:sym typeface="Symbol" panose="05050102010706020507" pitchFamily="18" charset="2"/>
                      </a:rPr>
                      <m:t>−</m:t>
                    </m:r>
                    <m:r>
                      <a:rPr lang="en-US" altLang="en-US" sz="1600" b="1" i="1" dirty="0" smtClean="0">
                        <a:latin typeface="Cambria Math" panose="02040503050406030204" pitchFamily="18" charset="0"/>
                        <a:sym typeface="Symbol" panose="05050102010706020507" pitchFamily="18" charset="2"/>
                      </a:rPr>
                      <m:t>𝑨𝒍𝒍𝒐𝒄𝒂𝒕𝒊𝒐𝒏</m:t>
                    </m:r>
                  </m:oMath>
                </a14:m>
                <a:endParaRPr lang="en-US" altLang="en-US" sz="1600" dirty="0"/>
              </a:p>
            </p:txBody>
          </p:sp>
        </mc:Choice>
        <mc:Fallback>
          <p:sp>
            <p:nvSpPr>
              <p:cNvPr id="56353" name="TextBox 56352">
                <a:extLst>
                  <a:ext uri="{FF2B5EF4-FFF2-40B4-BE49-F238E27FC236}">
                    <a16:creationId xmlns:a16="http://schemas.microsoft.com/office/drawing/2014/main" id="{C7A3E86E-18A1-ED8F-C1A6-52F548D23168}"/>
                  </a:ext>
                </a:extLst>
              </p:cNvPr>
              <p:cNvSpPr txBox="1">
                <a:spLocks noRot="1" noChangeAspect="1" noMove="1" noResize="1" noEditPoints="1" noAdjustHandles="1" noChangeArrowheads="1" noChangeShapeType="1" noTextEdit="1"/>
              </p:cNvSpPr>
              <p:nvPr/>
            </p:nvSpPr>
            <p:spPr>
              <a:xfrm>
                <a:off x="243641" y="5246233"/>
                <a:ext cx="3264254" cy="334963"/>
              </a:xfrm>
              <a:prstGeom prst="rect">
                <a:avLst/>
              </a:prstGeom>
              <a:blipFill>
                <a:blip r:embed="rId105"/>
                <a:stretch>
                  <a:fillRect t="-7273" b="-21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355" name="TextBox 56354">
                <a:extLst>
                  <a:ext uri="{FF2B5EF4-FFF2-40B4-BE49-F238E27FC236}">
                    <a16:creationId xmlns:a16="http://schemas.microsoft.com/office/drawing/2014/main" id="{E7A9CACD-1FAA-1C4C-D3FA-1D510CDBF0CF}"/>
                  </a:ext>
                </a:extLst>
              </p:cNvPr>
              <p:cNvSpPr txBox="1"/>
              <p:nvPr/>
            </p:nvSpPr>
            <p:spPr>
              <a:xfrm>
                <a:off x="291466" y="2079822"/>
                <a:ext cx="5629094" cy="369332"/>
              </a:xfrm>
              <a:prstGeom prst="rect">
                <a:avLst/>
              </a:prstGeom>
              <a:noFill/>
            </p:spPr>
            <p:txBody>
              <a:bodyPr wrap="square">
                <a:spAutoFit/>
              </a:bodyPr>
              <a:lstStyle/>
              <a:p>
                <a:r>
                  <a:rPr lang="en-US" altLang="en-US" sz="1800" dirty="0">
                    <a:sym typeface="Symbol" panose="05050102010706020507" pitchFamily="18" charset="2"/>
                  </a:rPr>
                  <a:t> </a:t>
                </a:r>
                <a14:m>
                  <m:oMath xmlns:m="http://schemas.openxmlformats.org/officeDocument/2006/math">
                    <m:r>
                      <a:rPr lang="en-US" altLang="en-US" sz="1800" b="1" i="1" dirty="0" smtClean="0">
                        <a:latin typeface="Cambria Math" panose="02040503050406030204" pitchFamily="18" charset="0"/>
                        <a:sym typeface="Symbol" panose="05050102010706020507" pitchFamily="18" charset="2"/>
                      </a:rPr>
                      <m:t>𝑨𝒗𝒂𝒊𝒍𝒂𝒃𝒍𝒆</m:t>
                    </m:r>
                  </m:oMath>
                </a14:m>
                <a:r>
                  <a:rPr lang="en-US" altLang="en-US" sz="1800" dirty="0">
                    <a:sym typeface="Symbol" panose="05050102010706020507" pitchFamily="18" charset="2"/>
                  </a:rPr>
                  <a:t> =</a:t>
                </a:r>
                <a14:m>
                  <m:oMath xmlns:m="http://schemas.openxmlformats.org/officeDocument/2006/math">
                    <m:r>
                      <a:rPr lang="fa-IR" altLang="en-US" sz="1800" b="0" i="0" dirty="0" smtClean="0">
                        <a:latin typeface="Cambria Math" panose="02040503050406030204" pitchFamily="18" charset="0"/>
                        <a:sym typeface="Symbol" panose="05050102010706020507" pitchFamily="18" charset="2"/>
                      </a:rPr>
                      <m:t>   </m:t>
                    </m:r>
                    <m:r>
                      <a:rPr lang="en-US" altLang="en-US" sz="1800" b="1" i="1" dirty="0">
                        <a:latin typeface="Cambria Math" panose="02040503050406030204" pitchFamily="18" charset="0"/>
                        <a:sym typeface="Symbol" panose="05050102010706020507" pitchFamily="18" charset="2"/>
                      </a:rPr>
                      <m:t>𝑨𝒗𝒂𝒊𝒍𝒂𝒃𝒍𝒆</m:t>
                    </m:r>
                    <m:r>
                      <a:rPr lang="en-US" altLang="en-US" sz="1800" b="1" i="1" dirty="0" smtClean="0">
                        <a:latin typeface="Cambria Math" panose="02040503050406030204" pitchFamily="18" charset="0"/>
                        <a:sym typeface="Symbol" panose="05050102010706020507" pitchFamily="18" charset="2"/>
                      </a:rPr>
                      <m:t>−</m:t>
                    </m:r>
                    <m:r>
                      <a:rPr lang="en-US" altLang="en-US" sz="1800" b="1" i="1" dirty="0" smtClean="0">
                        <a:latin typeface="Cambria Math" panose="02040503050406030204" pitchFamily="18" charset="0"/>
                        <a:sym typeface="Symbol" panose="05050102010706020507" pitchFamily="18" charset="2"/>
                      </a:rPr>
                      <m:t>𝒂𝒍𝒍𝒐𝒄𝒂𝒕𝒊𝒐𝒏</m:t>
                    </m:r>
                  </m:oMath>
                </a14:m>
                <a:endParaRPr lang="en-US" dirty="0"/>
              </a:p>
            </p:txBody>
          </p:sp>
        </mc:Choice>
        <mc:Fallback>
          <p:sp>
            <p:nvSpPr>
              <p:cNvPr id="56355" name="TextBox 56354">
                <a:extLst>
                  <a:ext uri="{FF2B5EF4-FFF2-40B4-BE49-F238E27FC236}">
                    <a16:creationId xmlns:a16="http://schemas.microsoft.com/office/drawing/2014/main" id="{E7A9CACD-1FAA-1C4C-D3FA-1D510CDBF0CF}"/>
                  </a:ext>
                </a:extLst>
              </p:cNvPr>
              <p:cNvSpPr txBox="1">
                <a:spLocks noRot="1" noChangeAspect="1" noMove="1" noResize="1" noEditPoints="1" noAdjustHandles="1" noChangeArrowheads="1" noChangeShapeType="1" noTextEdit="1"/>
              </p:cNvSpPr>
              <p:nvPr/>
            </p:nvSpPr>
            <p:spPr>
              <a:xfrm>
                <a:off x="291466" y="2079822"/>
                <a:ext cx="5629094" cy="369332"/>
              </a:xfrm>
              <a:prstGeom prst="rect">
                <a:avLst/>
              </a:prstGeom>
              <a:blipFill>
                <a:blip r:embed="rId106"/>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3015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635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632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63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5632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632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632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63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6332"/>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633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633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633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6341"/>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634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34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1D3F1-AA96-F8C6-9AA5-7BF4A943ACBE}"/>
            </a:ext>
          </a:extLst>
        </p:cNvPr>
        <p:cNvGrpSpPr/>
        <p:nvPr/>
      </p:nvGrpSpPr>
      <p:grpSpPr>
        <a:xfrm>
          <a:off x="0" y="0"/>
          <a:ext cx="0" cy="0"/>
          <a:chOff x="0" y="0"/>
          <a:chExt cx="0" cy="0"/>
        </a:xfrm>
      </p:grpSpPr>
      <p:sp>
        <p:nvSpPr>
          <p:cNvPr id="56321" name="Rectangle 2">
            <a:extLst>
              <a:ext uri="{FF2B5EF4-FFF2-40B4-BE49-F238E27FC236}">
                <a16:creationId xmlns:a16="http://schemas.microsoft.com/office/drawing/2014/main" id="{478C23FD-6B27-5601-FCD1-079BC6ACAFCE}"/>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B6EE6F70-E521-D198-0B51-769E379EBE04}"/>
              </a:ext>
            </a:extLst>
          </p:cNvPr>
          <p:cNvSpPr>
            <a:spLocks noGrp="1" noChangeArrowheads="1"/>
          </p:cNvSpPr>
          <p:nvPr>
            <p:ph idx="1"/>
          </p:nvPr>
        </p:nvSpPr>
        <p:spPr>
          <a:xfrm>
            <a:off x="451413" y="1008439"/>
            <a:ext cx="8324287" cy="4892299"/>
          </a:xfrm>
        </p:spPr>
        <p:txBody>
          <a:bodyPr/>
          <a:lstStyle/>
          <a:p>
            <a:pPr algn="r" rtl="1"/>
            <a:r>
              <a:rPr lang="en-US" sz="2400" dirty="0">
                <a:cs typeface="B Nazanin" panose="00000400000000000000" pitchFamily="2" charset="-78"/>
              </a:rPr>
              <a:t>سیستم </a:t>
            </a:r>
            <a:r>
              <a:rPr lang="en-US" sz="2400" dirty="0" err="1">
                <a:cs typeface="B Nazanin" panose="00000400000000000000" pitchFamily="2" charset="-78"/>
              </a:rPr>
              <a:t>در</a:t>
            </a:r>
            <a:r>
              <a:rPr lang="en-US" sz="2400" dirty="0">
                <a:cs typeface="B Nazanin" panose="00000400000000000000" pitchFamily="2" charset="-78"/>
              </a:rPr>
              <a:t> </a:t>
            </a:r>
            <a:r>
              <a:rPr lang="en-US" sz="2400" dirty="0" err="1">
                <a:cs typeface="B Nazanin" panose="00000400000000000000" pitchFamily="2" charset="-78"/>
              </a:rPr>
              <a:t>حالت</a:t>
            </a:r>
            <a:r>
              <a:rPr lang="en-US" sz="2400" dirty="0">
                <a:cs typeface="B Nazanin" panose="00000400000000000000" pitchFamily="2" charset="-78"/>
              </a:rPr>
              <a:t> </a:t>
            </a:r>
            <a:r>
              <a:rPr lang="en-US" sz="2400" dirty="0" err="1">
                <a:cs typeface="B Nazanin" panose="00000400000000000000" pitchFamily="2" charset="-78"/>
              </a:rPr>
              <a:t>ایمن</a:t>
            </a:r>
            <a:r>
              <a:rPr lang="en-US" sz="2400" dirty="0">
                <a:cs typeface="B Nazanin" panose="00000400000000000000" pitchFamily="2" charset="-78"/>
              </a:rPr>
              <a:t> </a:t>
            </a:r>
            <a:r>
              <a:rPr lang="en-US" sz="2400" dirty="0" err="1">
                <a:cs typeface="B Nazanin" panose="00000400000000000000" pitchFamily="2" charset="-78"/>
              </a:rPr>
              <a:t>قرار</a:t>
            </a:r>
            <a:r>
              <a:rPr lang="en-US" sz="2400" dirty="0">
                <a:cs typeface="B Nazanin" panose="00000400000000000000" pitchFamily="2" charset="-78"/>
              </a:rPr>
              <a:t> </a:t>
            </a:r>
            <a:r>
              <a:rPr lang="en-US" sz="2400" dirty="0" err="1">
                <a:cs typeface="B Nazanin" panose="00000400000000000000" pitchFamily="2" charset="-78"/>
              </a:rPr>
              <a:t>دارد</a:t>
            </a:r>
            <a:r>
              <a:rPr lang="en-US" sz="2400" dirty="0">
                <a:cs typeface="B Nazanin" panose="00000400000000000000" pitchFamily="2" charset="-78"/>
              </a:rPr>
              <a:t> </a:t>
            </a:r>
            <a:r>
              <a:rPr lang="en-US" sz="2400" dirty="0" err="1">
                <a:cs typeface="B Nazanin" panose="00000400000000000000" pitchFamily="2" charset="-78"/>
              </a:rPr>
              <a:t>زیرا</a:t>
            </a:r>
            <a:r>
              <a:rPr lang="en-US" sz="2400" dirty="0">
                <a:cs typeface="B Nazanin" panose="00000400000000000000" pitchFamily="2" charset="-78"/>
              </a:rPr>
              <a:t> </a:t>
            </a:r>
            <a:r>
              <a:rPr lang="en-US" sz="2400" dirty="0" err="1">
                <a:cs typeface="B Nazanin" panose="00000400000000000000" pitchFamily="2" charset="-78"/>
              </a:rPr>
              <a:t>دنباله</a:t>
            </a:r>
            <a:r>
              <a:rPr lang="fa-IR" sz="2400" dirty="0">
                <a:cs typeface="B Nazanin" panose="00000400000000000000" pitchFamily="2" charset="-78"/>
              </a:rPr>
              <a:t> بترتیب </a:t>
            </a:r>
            <a:r>
              <a:rPr lang="en-US" sz="2400" dirty="0">
                <a:cs typeface="B Nazanin" panose="00000400000000000000" pitchFamily="2" charset="-78"/>
              </a:rPr>
              <a:t> T1، T3، T4، T2، T0 </a:t>
            </a:r>
            <a:r>
              <a:rPr lang="en-US" sz="2400" dirty="0" err="1">
                <a:cs typeface="B Nazanin" panose="00000400000000000000" pitchFamily="2" charset="-78"/>
              </a:rPr>
              <a:t>معیارهای</a:t>
            </a:r>
            <a:r>
              <a:rPr lang="en-US" sz="2400" dirty="0">
                <a:cs typeface="B Nazanin" panose="00000400000000000000" pitchFamily="2" charset="-78"/>
              </a:rPr>
              <a:t> </a:t>
            </a:r>
            <a:r>
              <a:rPr lang="en-US" sz="2400" dirty="0" err="1">
                <a:cs typeface="B Nazanin" panose="00000400000000000000" pitchFamily="2" charset="-78"/>
              </a:rPr>
              <a:t>ایمنی</a:t>
            </a:r>
            <a:r>
              <a:rPr lang="en-US" sz="2400" dirty="0">
                <a:cs typeface="B Nazanin" panose="00000400000000000000" pitchFamily="2" charset="-78"/>
              </a:rPr>
              <a:t> </a:t>
            </a:r>
            <a:r>
              <a:rPr lang="en-US" sz="2400" dirty="0" err="1">
                <a:cs typeface="B Nazanin" panose="00000400000000000000" pitchFamily="2" charset="-78"/>
              </a:rPr>
              <a:t>را</a:t>
            </a:r>
            <a:r>
              <a:rPr lang="en-US" sz="2400" dirty="0">
                <a:cs typeface="B Nazanin" panose="00000400000000000000" pitchFamily="2" charset="-78"/>
              </a:rPr>
              <a:t> </a:t>
            </a:r>
            <a:r>
              <a:rPr lang="en-US" sz="2400" dirty="0" err="1">
                <a:cs typeface="B Nazanin" panose="00000400000000000000" pitchFamily="2" charset="-78"/>
              </a:rPr>
              <a:t>برآورده</a:t>
            </a:r>
            <a:r>
              <a:rPr lang="en-US" sz="2400" dirty="0">
                <a:cs typeface="B Nazanin" panose="00000400000000000000" pitchFamily="2" charset="-78"/>
              </a:rPr>
              <a:t> </a:t>
            </a:r>
            <a:r>
              <a:rPr lang="en-US" sz="2400" dirty="0" err="1">
                <a:cs typeface="B Nazanin" panose="00000400000000000000" pitchFamily="2" charset="-78"/>
              </a:rPr>
              <a:t>می</a:t>
            </a:r>
            <a:r>
              <a:rPr lang="en-US" sz="2400" dirty="0">
                <a:cs typeface="B Nazanin" panose="00000400000000000000" pitchFamily="2" charset="-78"/>
              </a:rPr>
              <a:t> </a:t>
            </a:r>
            <a:r>
              <a:rPr lang="en-US" sz="2400" dirty="0" err="1">
                <a:cs typeface="B Nazanin" panose="00000400000000000000" pitchFamily="2" charset="-78"/>
              </a:rPr>
              <a:t>کند</a:t>
            </a:r>
            <a:r>
              <a:rPr lang="en-US" sz="2400" dirty="0">
                <a:cs typeface="B Nazanin" panose="00000400000000000000" pitchFamily="2" charset="-78"/>
              </a:rPr>
              <a:t>.</a:t>
            </a:r>
          </a:p>
        </p:txBody>
      </p:sp>
      <p:pic>
        <p:nvPicPr>
          <p:cNvPr id="3" name="Picture 2">
            <a:extLst>
              <a:ext uri="{FF2B5EF4-FFF2-40B4-BE49-F238E27FC236}">
                <a16:creationId xmlns:a16="http://schemas.microsoft.com/office/drawing/2014/main" id="{E9CC9252-374B-84B7-84BF-9B97C073A7CA}"/>
              </a:ext>
            </a:extLst>
          </p:cNvPr>
          <p:cNvPicPr>
            <a:picLocks noChangeAspect="1"/>
          </p:cNvPicPr>
          <p:nvPr/>
        </p:nvPicPr>
        <p:blipFill>
          <a:blip r:embed="rId3"/>
          <a:stretch>
            <a:fillRect/>
          </a:stretch>
        </p:blipFill>
        <p:spPr>
          <a:xfrm>
            <a:off x="451413" y="2449154"/>
            <a:ext cx="5187456" cy="2396129"/>
          </a:xfrm>
          <a:prstGeom prst="rect">
            <a:avLst/>
          </a:prstGeom>
        </p:spPr>
      </p:pic>
      <p:pic>
        <p:nvPicPr>
          <p:cNvPr id="5" name="Picture 4">
            <a:extLst>
              <a:ext uri="{FF2B5EF4-FFF2-40B4-BE49-F238E27FC236}">
                <a16:creationId xmlns:a16="http://schemas.microsoft.com/office/drawing/2014/main" id="{AB9E5BE4-F38A-4451-E63B-AEE3453E24B6}"/>
              </a:ext>
            </a:extLst>
          </p:cNvPr>
          <p:cNvPicPr>
            <a:picLocks noChangeAspect="1"/>
          </p:cNvPicPr>
          <p:nvPr/>
        </p:nvPicPr>
        <p:blipFill>
          <a:blip r:embed="rId4"/>
          <a:stretch>
            <a:fillRect/>
          </a:stretch>
        </p:blipFill>
        <p:spPr>
          <a:xfrm>
            <a:off x="6824869" y="2698696"/>
            <a:ext cx="1621357" cy="2504930"/>
          </a:xfrm>
          <a:prstGeom prst="rect">
            <a:avLst/>
          </a:prstGeom>
        </p:spPr>
      </p:pic>
      <p:grpSp>
        <p:nvGrpSpPr>
          <p:cNvPr id="15" name="Group 14">
            <a:extLst>
              <a:ext uri="{FF2B5EF4-FFF2-40B4-BE49-F238E27FC236}">
                <a16:creationId xmlns:a16="http://schemas.microsoft.com/office/drawing/2014/main" id="{A914E40A-88F5-BBCE-BC81-217DF0D756AB}"/>
              </a:ext>
            </a:extLst>
          </p:cNvPr>
          <p:cNvGrpSpPr/>
          <p:nvPr/>
        </p:nvGrpSpPr>
        <p:grpSpPr>
          <a:xfrm>
            <a:off x="6135046" y="3150476"/>
            <a:ext cx="522000" cy="165600"/>
            <a:chOff x="6135046" y="3150476"/>
            <a:chExt cx="522000" cy="165600"/>
          </a:xfrm>
        </p:grpSpPr>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0B15B515-9CB6-3DE9-E5FD-4F4ACDA854FD}"/>
                    </a:ext>
                  </a:extLst>
                </p14:cNvPr>
                <p14:cNvContentPartPr/>
                <p14:nvPr/>
              </p14:nvContentPartPr>
              <p14:xfrm>
                <a:off x="6135046" y="3150476"/>
                <a:ext cx="127440" cy="162360"/>
              </p14:xfrm>
            </p:contentPart>
          </mc:Choice>
          <mc:Fallback>
            <p:pic>
              <p:nvPicPr>
                <p:cNvPr id="8" name="Ink 7">
                  <a:extLst>
                    <a:ext uri="{FF2B5EF4-FFF2-40B4-BE49-F238E27FC236}">
                      <a16:creationId xmlns:a16="http://schemas.microsoft.com/office/drawing/2014/main" id="{0B15B515-9CB6-3DE9-E5FD-4F4ACDA854FD}"/>
                    </a:ext>
                  </a:extLst>
                </p:cNvPr>
                <p:cNvPicPr/>
                <p:nvPr/>
              </p:nvPicPr>
              <p:blipFill>
                <a:blip r:embed="rId6"/>
                <a:stretch>
                  <a:fillRect/>
                </a:stretch>
              </p:blipFill>
              <p:spPr>
                <a:xfrm>
                  <a:off x="6128926" y="3144356"/>
                  <a:ext cx="1396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E0CF0613-3FDB-4903-E6B2-D84D9B71B6DD}"/>
                    </a:ext>
                  </a:extLst>
                </p14:cNvPr>
                <p14:cNvContentPartPr/>
                <p14:nvPr/>
              </p14:nvContentPartPr>
              <p14:xfrm>
                <a:off x="6174646" y="3264236"/>
                <a:ext cx="136800" cy="360"/>
              </p14:xfrm>
            </p:contentPart>
          </mc:Choice>
          <mc:Fallback>
            <p:pic>
              <p:nvPicPr>
                <p:cNvPr id="9" name="Ink 8">
                  <a:extLst>
                    <a:ext uri="{FF2B5EF4-FFF2-40B4-BE49-F238E27FC236}">
                      <a16:creationId xmlns:a16="http://schemas.microsoft.com/office/drawing/2014/main" id="{E0CF0613-3FDB-4903-E6B2-D84D9B71B6DD}"/>
                    </a:ext>
                  </a:extLst>
                </p:cNvPr>
                <p:cNvPicPr/>
                <p:nvPr/>
              </p:nvPicPr>
              <p:blipFill>
                <a:blip r:embed="rId8"/>
                <a:stretch>
                  <a:fillRect/>
                </a:stretch>
              </p:blipFill>
              <p:spPr>
                <a:xfrm>
                  <a:off x="6168526" y="3258116"/>
                  <a:ext cx="1490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A622F828-9B52-839D-D91B-5C3D6661F5B3}"/>
                    </a:ext>
                  </a:extLst>
                </p14:cNvPr>
                <p14:cNvContentPartPr/>
                <p14:nvPr/>
              </p14:nvContentPartPr>
              <p14:xfrm>
                <a:off x="6361126" y="3264236"/>
                <a:ext cx="60840" cy="16920"/>
              </p14:xfrm>
            </p:contentPart>
          </mc:Choice>
          <mc:Fallback>
            <p:pic>
              <p:nvPicPr>
                <p:cNvPr id="11" name="Ink 10">
                  <a:extLst>
                    <a:ext uri="{FF2B5EF4-FFF2-40B4-BE49-F238E27FC236}">
                      <a16:creationId xmlns:a16="http://schemas.microsoft.com/office/drawing/2014/main" id="{A622F828-9B52-839D-D91B-5C3D6661F5B3}"/>
                    </a:ext>
                  </a:extLst>
                </p:cNvPr>
                <p:cNvPicPr/>
                <p:nvPr/>
              </p:nvPicPr>
              <p:blipFill>
                <a:blip r:embed="rId10"/>
                <a:stretch>
                  <a:fillRect/>
                </a:stretch>
              </p:blipFill>
              <p:spPr>
                <a:xfrm>
                  <a:off x="6355006" y="3258116"/>
                  <a:ext cx="730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0627C347-505C-D500-4E58-B1B8443D4E01}"/>
                    </a:ext>
                  </a:extLst>
                </p14:cNvPr>
                <p14:cNvContentPartPr/>
                <p14:nvPr/>
              </p14:nvContentPartPr>
              <p14:xfrm>
                <a:off x="6459766" y="3185036"/>
                <a:ext cx="59760" cy="109440"/>
              </p14:xfrm>
            </p:contentPart>
          </mc:Choice>
          <mc:Fallback>
            <p:pic>
              <p:nvPicPr>
                <p:cNvPr id="12" name="Ink 11">
                  <a:extLst>
                    <a:ext uri="{FF2B5EF4-FFF2-40B4-BE49-F238E27FC236}">
                      <a16:creationId xmlns:a16="http://schemas.microsoft.com/office/drawing/2014/main" id="{0627C347-505C-D500-4E58-B1B8443D4E01}"/>
                    </a:ext>
                  </a:extLst>
                </p:cNvPr>
                <p:cNvPicPr/>
                <p:nvPr/>
              </p:nvPicPr>
              <p:blipFill>
                <a:blip r:embed="rId12"/>
                <a:stretch>
                  <a:fillRect/>
                </a:stretch>
              </p:blipFill>
              <p:spPr>
                <a:xfrm>
                  <a:off x="6453646" y="3178916"/>
                  <a:ext cx="72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A6A6ED4E-EFDB-095D-AA3B-36E981D5CC00}"/>
                    </a:ext>
                  </a:extLst>
                </p14:cNvPr>
                <p14:cNvContentPartPr/>
                <p14:nvPr/>
              </p14:nvContentPartPr>
              <p14:xfrm>
                <a:off x="6628966" y="3237236"/>
                <a:ext cx="28080" cy="78840"/>
              </p14:xfrm>
            </p:contentPart>
          </mc:Choice>
          <mc:Fallback>
            <p:pic>
              <p:nvPicPr>
                <p:cNvPr id="14" name="Ink 13">
                  <a:extLst>
                    <a:ext uri="{FF2B5EF4-FFF2-40B4-BE49-F238E27FC236}">
                      <a16:creationId xmlns:a16="http://schemas.microsoft.com/office/drawing/2014/main" id="{A6A6ED4E-EFDB-095D-AA3B-36E981D5CC00}"/>
                    </a:ext>
                  </a:extLst>
                </p:cNvPr>
                <p:cNvPicPr/>
                <p:nvPr/>
              </p:nvPicPr>
              <p:blipFill>
                <a:blip r:embed="rId14"/>
                <a:stretch>
                  <a:fillRect/>
                </a:stretch>
              </p:blipFill>
              <p:spPr>
                <a:xfrm>
                  <a:off x="6622846" y="3231116"/>
                  <a:ext cx="40320" cy="91080"/>
                </a:xfrm>
                <a:prstGeom prst="rect">
                  <a:avLst/>
                </a:prstGeom>
              </p:spPr>
            </p:pic>
          </mc:Fallback>
        </mc:AlternateContent>
      </p:grpSp>
      <mc:AlternateContent xmlns:mc="http://schemas.openxmlformats.org/markup-compatibility/2006">
        <mc:Choice xmlns:a14="http://schemas.microsoft.com/office/drawing/2010/main" Requires="a14">
          <p:sp>
            <p:nvSpPr>
              <p:cNvPr id="56355" name="TextBox 56354">
                <a:extLst>
                  <a:ext uri="{FF2B5EF4-FFF2-40B4-BE49-F238E27FC236}">
                    <a16:creationId xmlns:a16="http://schemas.microsoft.com/office/drawing/2014/main" id="{52FA3B87-59F4-FF05-FABF-1839DB944EDD}"/>
                  </a:ext>
                </a:extLst>
              </p:cNvPr>
              <p:cNvSpPr txBox="1"/>
              <p:nvPr/>
            </p:nvSpPr>
            <p:spPr>
              <a:xfrm>
                <a:off x="682352" y="1737261"/>
                <a:ext cx="5629094" cy="369332"/>
              </a:xfrm>
              <a:prstGeom prst="rect">
                <a:avLst/>
              </a:prstGeom>
              <a:noFill/>
            </p:spPr>
            <p:txBody>
              <a:bodyPr wrap="square">
                <a:spAutoFit/>
              </a:bodyPr>
              <a:lstStyle/>
              <a:p>
                <a:r>
                  <a:rPr lang="en-US" altLang="en-US" sz="1800" dirty="0">
                    <a:sym typeface="Symbol" panose="05050102010706020507" pitchFamily="18" charset="2"/>
                  </a:rPr>
                  <a:t> </a:t>
                </a:r>
                <a14:m>
                  <m:oMath xmlns:m="http://schemas.openxmlformats.org/officeDocument/2006/math">
                    <m:r>
                      <a:rPr lang="en-US" altLang="en-US" sz="1800" b="1" i="1" dirty="0" smtClean="0">
                        <a:latin typeface="Cambria Math" panose="02040503050406030204" pitchFamily="18" charset="0"/>
                        <a:sym typeface="Symbol" panose="05050102010706020507" pitchFamily="18" charset="2"/>
                      </a:rPr>
                      <m:t>𝑨𝒗𝒂𝒊𝒍𝒂𝒃𝒍𝒆</m:t>
                    </m:r>
                  </m:oMath>
                </a14:m>
                <a:r>
                  <a:rPr lang="en-US" altLang="en-US" sz="1800" dirty="0">
                    <a:sym typeface="Symbol" panose="05050102010706020507" pitchFamily="18" charset="2"/>
                  </a:rPr>
                  <a:t> =</a:t>
                </a:r>
                <a14:m>
                  <m:oMath xmlns:m="http://schemas.openxmlformats.org/officeDocument/2006/math">
                    <m:r>
                      <a:rPr lang="fa-IR" altLang="en-US" sz="1800" b="0" i="0" dirty="0" smtClean="0">
                        <a:latin typeface="Cambria Math" panose="02040503050406030204" pitchFamily="18" charset="0"/>
                        <a:sym typeface="Symbol" panose="05050102010706020507" pitchFamily="18" charset="2"/>
                      </a:rPr>
                      <m:t>   </m:t>
                    </m:r>
                    <m:r>
                      <a:rPr lang="en-US" altLang="en-US" sz="1800" b="1" i="1" dirty="0">
                        <a:latin typeface="Cambria Math" panose="02040503050406030204" pitchFamily="18" charset="0"/>
                        <a:sym typeface="Symbol" panose="05050102010706020507" pitchFamily="18" charset="2"/>
                      </a:rPr>
                      <m:t>𝑨𝒗𝒂𝒊𝒍𝒂𝒃𝒍𝒆</m:t>
                    </m:r>
                    <m:r>
                      <a:rPr lang="en-US" altLang="en-US" sz="1800" b="1" i="1" dirty="0" smtClean="0">
                        <a:latin typeface="Cambria Math" panose="02040503050406030204" pitchFamily="18" charset="0"/>
                        <a:sym typeface="Symbol" panose="05050102010706020507" pitchFamily="18" charset="2"/>
                      </a:rPr>
                      <m:t>−</m:t>
                    </m:r>
                    <m:r>
                      <a:rPr lang="en-US" altLang="en-US" sz="1800" b="1" i="1" dirty="0" smtClean="0">
                        <a:latin typeface="Cambria Math" panose="02040503050406030204" pitchFamily="18" charset="0"/>
                        <a:sym typeface="Symbol" panose="05050102010706020507" pitchFamily="18" charset="2"/>
                      </a:rPr>
                      <m:t>𝒂𝒍𝒍𝒐𝒄𝒂𝒕𝒊𝒐𝒏</m:t>
                    </m:r>
                  </m:oMath>
                </a14:m>
                <a:endParaRPr lang="en-US" dirty="0"/>
              </a:p>
            </p:txBody>
          </p:sp>
        </mc:Choice>
        <mc:Fallback>
          <p:sp>
            <p:nvSpPr>
              <p:cNvPr id="56355" name="TextBox 56354">
                <a:extLst>
                  <a:ext uri="{FF2B5EF4-FFF2-40B4-BE49-F238E27FC236}">
                    <a16:creationId xmlns:a16="http://schemas.microsoft.com/office/drawing/2014/main" id="{52FA3B87-59F4-FF05-FABF-1839DB944EDD}"/>
                  </a:ext>
                </a:extLst>
              </p:cNvPr>
              <p:cNvSpPr txBox="1">
                <a:spLocks noRot="1" noChangeAspect="1" noMove="1" noResize="1" noEditPoints="1" noAdjustHandles="1" noChangeArrowheads="1" noChangeShapeType="1" noTextEdit="1"/>
              </p:cNvSpPr>
              <p:nvPr/>
            </p:nvSpPr>
            <p:spPr>
              <a:xfrm>
                <a:off x="682352" y="1737261"/>
                <a:ext cx="5629094" cy="369332"/>
              </a:xfrm>
              <a:prstGeom prst="rect">
                <a:avLst/>
              </a:prstGeom>
              <a:blipFill>
                <a:blip r:embed="rId15"/>
                <a:stretch>
                  <a:fillRect t="-9836" b="-2459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64ED1BE1-16A6-A8FB-61D6-584FC18894A0}"/>
              </a:ext>
            </a:extLst>
          </p:cNvPr>
          <p:cNvGrpSpPr/>
          <p:nvPr/>
        </p:nvGrpSpPr>
        <p:grpSpPr>
          <a:xfrm>
            <a:off x="1562400" y="3337110"/>
            <a:ext cx="435960" cy="1464840"/>
            <a:chOff x="1562400" y="3337110"/>
            <a:chExt cx="435960" cy="1464840"/>
          </a:xfrm>
        </p:grpSpPr>
        <mc:AlternateContent xmlns:mc="http://schemas.openxmlformats.org/markup-compatibility/2006">
          <mc:Choice xmlns:p14="http://schemas.microsoft.com/office/powerpoint/2010/main" Requires="p14">
            <p:contentPart p14:bwMode="auto" r:id="rId16">
              <p14:nvContentPartPr>
                <p14:cNvPr id="7" name="Ink 6">
                  <a:extLst>
                    <a:ext uri="{FF2B5EF4-FFF2-40B4-BE49-F238E27FC236}">
                      <a16:creationId xmlns:a16="http://schemas.microsoft.com/office/drawing/2014/main" id="{FC6203D6-93E9-C3AC-2BAA-C5A6671AD0F0}"/>
                    </a:ext>
                  </a:extLst>
                </p14:cNvPr>
                <p14:cNvContentPartPr/>
                <p14:nvPr/>
              </p14:nvContentPartPr>
              <p14:xfrm>
                <a:off x="1850040" y="3337110"/>
                <a:ext cx="148320" cy="1464840"/>
              </p14:xfrm>
            </p:contentPart>
          </mc:Choice>
          <mc:Fallback>
            <p:pic>
              <p:nvPicPr>
                <p:cNvPr id="7" name="Ink 6">
                  <a:extLst>
                    <a:ext uri="{FF2B5EF4-FFF2-40B4-BE49-F238E27FC236}">
                      <a16:creationId xmlns:a16="http://schemas.microsoft.com/office/drawing/2014/main" id="{FC6203D6-93E9-C3AC-2BAA-C5A6671AD0F0}"/>
                    </a:ext>
                  </a:extLst>
                </p:cNvPr>
                <p:cNvPicPr/>
                <p:nvPr/>
              </p:nvPicPr>
              <p:blipFill>
                <a:blip r:embed="rId17"/>
                <a:stretch>
                  <a:fillRect/>
                </a:stretch>
              </p:blipFill>
              <p:spPr>
                <a:xfrm>
                  <a:off x="1843920" y="3330990"/>
                  <a:ext cx="160560" cy="1477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D83102BE-ABD0-7422-29E1-1BB5CC8555EA}"/>
                    </a:ext>
                  </a:extLst>
                </p14:cNvPr>
                <p14:cNvContentPartPr/>
                <p14:nvPr/>
              </p14:nvContentPartPr>
              <p14:xfrm>
                <a:off x="1562400" y="3805830"/>
                <a:ext cx="186480" cy="386640"/>
              </p14:xfrm>
            </p:contentPart>
          </mc:Choice>
          <mc:Fallback>
            <p:pic>
              <p:nvPicPr>
                <p:cNvPr id="10" name="Ink 9">
                  <a:extLst>
                    <a:ext uri="{FF2B5EF4-FFF2-40B4-BE49-F238E27FC236}">
                      <a16:creationId xmlns:a16="http://schemas.microsoft.com/office/drawing/2014/main" id="{D83102BE-ABD0-7422-29E1-1BB5CC8555EA}"/>
                    </a:ext>
                  </a:extLst>
                </p:cNvPr>
                <p:cNvPicPr/>
                <p:nvPr/>
              </p:nvPicPr>
              <p:blipFill>
                <a:blip r:embed="rId19"/>
                <a:stretch>
                  <a:fillRect/>
                </a:stretch>
              </p:blipFill>
              <p:spPr>
                <a:xfrm>
                  <a:off x="1556280" y="3799710"/>
                  <a:ext cx="198720" cy="398880"/>
                </a:xfrm>
                <a:prstGeom prst="rect">
                  <a:avLst/>
                </a:prstGeom>
              </p:spPr>
            </p:pic>
          </mc:Fallback>
        </mc:AlternateContent>
      </p:grpSp>
      <p:grpSp>
        <p:nvGrpSpPr>
          <p:cNvPr id="33" name="Group 32">
            <a:extLst>
              <a:ext uri="{FF2B5EF4-FFF2-40B4-BE49-F238E27FC236}">
                <a16:creationId xmlns:a16="http://schemas.microsoft.com/office/drawing/2014/main" id="{9ECA4DAB-4462-A8C0-C0BA-DB5994C47749}"/>
              </a:ext>
            </a:extLst>
          </p:cNvPr>
          <p:cNvGrpSpPr/>
          <p:nvPr/>
        </p:nvGrpSpPr>
        <p:grpSpPr>
          <a:xfrm>
            <a:off x="1942920" y="4914990"/>
            <a:ext cx="330840" cy="209160"/>
            <a:chOff x="1942920" y="4914990"/>
            <a:chExt cx="330840" cy="209160"/>
          </a:xfrm>
        </p:grpSpPr>
        <mc:AlternateContent xmlns:mc="http://schemas.openxmlformats.org/markup-compatibility/2006">
          <mc:Choice xmlns:p14="http://schemas.microsoft.com/office/powerpoint/2010/main" Requires="p14">
            <p:contentPart p14:bwMode="auto" r:id="rId20">
              <p14:nvContentPartPr>
                <p14:cNvPr id="17" name="Ink 16">
                  <a:extLst>
                    <a:ext uri="{FF2B5EF4-FFF2-40B4-BE49-F238E27FC236}">
                      <a16:creationId xmlns:a16="http://schemas.microsoft.com/office/drawing/2014/main" id="{CBDF6095-3711-9A73-2AE9-19060A93994F}"/>
                    </a:ext>
                  </a:extLst>
                </p14:cNvPr>
                <p14:cNvContentPartPr/>
                <p14:nvPr/>
              </p14:nvContentPartPr>
              <p14:xfrm>
                <a:off x="1949400" y="4914990"/>
                <a:ext cx="123480" cy="176760"/>
              </p14:xfrm>
            </p:contentPart>
          </mc:Choice>
          <mc:Fallback>
            <p:pic>
              <p:nvPicPr>
                <p:cNvPr id="17" name="Ink 16">
                  <a:extLst>
                    <a:ext uri="{FF2B5EF4-FFF2-40B4-BE49-F238E27FC236}">
                      <a16:creationId xmlns:a16="http://schemas.microsoft.com/office/drawing/2014/main" id="{CBDF6095-3711-9A73-2AE9-19060A93994F}"/>
                    </a:ext>
                  </a:extLst>
                </p:cNvPr>
                <p:cNvPicPr/>
                <p:nvPr/>
              </p:nvPicPr>
              <p:blipFill>
                <a:blip r:embed="rId21"/>
                <a:stretch>
                  <a:fillRect/>
                </a:stretch>
              </p:blipFill>
              <p:spPr>
                <a:xfrm>
                  <a:off x="1943280" y="4908870"/>
                  <a:ext cx="1357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92450D95-5CEE-D201-4053-4721F74B7A29}"/>
                    </a:ext>
                  </a:extLst>
                </p14:cNvPr>
                <p14:cNvContentPartPr/>
                <p14:nvPr/>
              </p14:nvContentPartPr>
              <p14:xfrm>
                <a:off x="1942920" y="4994910"/>
                <a:ext cx="131760" cy="71640"/>
              </p14:xfrm>
            </p:contentPart>
          </mc:Choice>
          <mc:Fallback>
            <p:pic>
              <p:nvPicPr>
                <p:cNvPr id="18" name="Ink 17">
                  <a:extLst>
                    <a:ext uri="{FF2B5EF4-FFF2-40B4-BE49-F238E27FC236}">
                      <a16:creationId xmlns:a16="http://schemas.microsoft.com/office/drawing/2014/main" id="{92450D95-5CEE-D201-4053-4721F74B7A29}"/>
                    </a:ext>
                  </a:extLst>
                </p:cNvPr>
                <p:cNvPicPr/>
                <p:nvPr/>
              </p:nvPicPr>
              <p:blipFill>
                <a:blip r:embed="rId23"/>
                <a:stretch>
                  <a:fillRect/>
                </a:stretch>
              </p:blipFill>
              <p:spPr>
                <a:xfrm>
                  <a:off x="1936800" y="4988790"/>
                  <a:ext cx="1440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359F7B65-B79A-A27F-EDF1-2C33052B8A58}"/>
                    </a:ext>
                  </a:extLst>
                </p14:cNvPr>
                <p14:cNvContentPartPr/>
                <p14:nvPr/>
              </p14:nvContentPartPr>
              <p14:xfrm>
                <a:off x="2171520" y="4952430"/>
                <a:ext cx="102240" cy="171720"/>
              </p14:xfrm>
            </p:contentPart>
          </mc:Choice>
          <mc:Fallback>
            <p:pic>
              <p:nvPicPr>
                <p:cNvPr id="22" name="Ink 21">
                  <a:extLst>
                    <a:ext uri="{FF2B5EF4-FFF2-40B4-BE49-F238E27FC236}">
                      <a16:creationId xmlns:a16="http://schemas.microsoft.com/office/drawing/2014/main" id="{359F7B65-B79A-A27F-EDF1-2C33052B8A58}"/>
                    </a:ext>
                  </a:extLst>
                </p:cNvPr>
                <p:cNvPicPr/>
                <p:nvPr/>
              </p:nvPicPr>
              <p:blipFill>
                <a:blip r:embed="rId25"/>
                <a:stretch>
                  <a:fillRect/>
                </a:stretch>
              </p:blipFill>
              <p:spPr>
                <a:xfrm>
                  <a:off x="2165400" y="4946310"/>
                  <a:ext cx="114480" cy="183960"/>
                </a:xfrm>
                <a:prstGeom prst="rect">
                  <a:avLst/>
                </a:prstGeom>
              </p:spPr>
            </p:pic>
          </mc:Fallback>
        </mc:AlternateContent>
      </p:grpSp>
      <p:grpSp>
        <p:nvGrpSpPr>
          <p:cNvPr id="48" name="Group 47">
            <a:extLst>
              <a:ext uri="{FF2B5EF4-FFF2-40B4-BE49-F238E27FC236}">
                <a16:creationId xmlns:a16="http://schemas.microsoft.com/office/drawing/2014/main" id="{BEF3033F-257E-9BBD-D37F-9CD48DFA56F3}"/>
              </a:ext>
            </a:extLst>
          </p:cNvPr>
          <p:cNvGrpSpPr/>
          <p:nvPr/>
        </p:nvGrpSpPr>
        <p:grpSpPr>
          <a:xfrm>
            <a:off x="1237680" y="4985910"/>
            <a:ext cx="488520" cy="152280"/>
            <a:chOff x="1237680" y="4985910"/>
            <a:chExt cx="488520" cy="152280"/>
          </a:xfrm>
        </p:grpSpPr>
        <mc:AlternateContent xmlns:mc="http://schemas.openxmlformats.org/markup-compatibility/2006">
          <mc:Choice xmlns:p14="http://schemas.microsoft.com/office/powerpoint/2010/main" Requires="p14">
            <p:contentPart p14:bwMode="auto" r:id="rId26">
              <p14:nvContentPartPr>
                <p14:cNvPr id="29" name="Ink 28">
                  <a:extLst>
                    <a:ext uri="{FF2B5EF4-FFF2-40B4-BE49-F238E27FC236}">
                      <a16:creationId xmlns:a16="http://schemas.microsoft.com/office/drawing/2014/main" id="{17E4AD43-61F9-C3A9-FA36-798F125F5DC4}"/>
                    </a:ext>
                  </a:extLst>
                </p14:cNvPr>
                <p14:cNvContentPartPr/>
                <p14:nvPr/>
              </p14:nvContentPartPr>
              <p14:xfrm>
                <a:off x="1237680" y="4994910"/>
                <a:ext cx="72000" cy="143280"/>
              </p14:xfrm>
            </p:contentPart>
          </mc:Choice>
          <mc:Fallback>
            <p:pic>
              <p:nvPicPr>
                <p:cNvPr id="29" name="Ink 28">
                  <a:extLst>
                    <a:ext uri="{FF2B5EF4-FFF2-40B4-BE49-F238E27FC236}">
                      <a16:creationId xmlns:a16="http://schemas.microsoft.com/office/drawing/2014/main" id="{17E4AD43-61F9-C3A9-FA36-798F125F5DC4}"/>
                    </a:ext>
                  </a:extLst>
                </p:cNvPr>
                <p:cNvPicPr/>
                <p:nvPr/>
              </p:nvPicPr>
              <p:blipFill>
                <a:blip r:embed="rId27"/>
                <a:stretch>
                  <a:fillRect/>
                </a:stretch>
              </p:blipFill>
              <p:spPr>
                <a:xfrm>
                  <a:off x="1231560" y="4988790"/>
                  <a:ext cx="842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Ink 36">
                  <a:extLst>
                    <a:ext uri="{FF2B5EF4-FFF2-40B4-BE49-F238E27FC236}">
                      <a16:creationId xmlns:a16="http://schemas.microsoft.com/office/drawing/2014/main" id="{EB9F7F94-C0CA-EDA6-CA7A-6E352198566D}"/>
                    </a:ext>
                  </a:extLst>
                </p14:cNvPr>
                <p14:cNvContentPartPr/>
                <p14:nvPr/>
              </p14:nvContentPartPr>
              <p14:xfrm>
                <a:off x="1361520" y="5029110"/>
                <a:ext cx="92160" cy="94320"/>
              </p14:xfrm>
            </p:contentPart>
          </mc:Choice>
          <mc:Fallback>
            <p:pic>
              <p:nvPicPr>
                <p:cNvPr id="37" name="Ink 36">
                  <a:extLst>
                    <a:ext uri="{FF2B5EF4-FFF2-40B4-BE49-F238E27FC236}">
                      <a16:creationId xmlns:a16="http://schemas.microsoft.com/office/drawing/2014/main" id="{EB9F7F94-C0CA-EDA6-CA7A-6E352198566D}"/>
                    </a:ext>
                  </a:extLst>
                </p:cNvPr>
                <p:cNvPicPr/>
                <p:nvPr/>
              </p:nvPicPr>
              <p:blipFill>
                <a:blip r:embed="rId29"/>
                <a:stretch>
                  <a:fillRect/>
                </a:stretch>
              </p:blipFill>
              <p:spPr>
                <a:xfrm>
                  <a:off x="1355400" y="5022990"/>
                  <a:ext cx="1044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5" name="Ink 44">
                  <a:extLst>
                    <a:ext uri="{FF2B5EF4-FFF2-40B4-BE49-F238E27FC236}">
                      <a16:creationId xmlns:a16="http://schemas.microsoft.com/office/drawing/2014/main" id="{F6CBAFE7-7110-D380-D51A-0759EFE6AA9A}"/>
                    </a:ext>
                  </a:extLst>
                </p14:cNvPr>
                <p14:cNvContentPartPr/>
                <p14:nvPr/>
              </p14:nvContentPartPr>
              <p14:xfrm>
                <a:off x="1497240" y="4985910"/>
                <a:ext cx="150840" cy="124560"/>
              </p14:xfrm>
            </p:contentPart>
          </mc:Choice>
          <mc:Fallback>
            <p:pic>
              <p:nvPicPr>
                <p:cNvPr id="45" name="Ink 44">
                  <a:extLst>
                    <a:ext uri="{FF2B5EF4-FFF2-40B4-BE49-F238E27FC236}">
                      <a16:creationId xmlns:a16="http://schemas.microsoft.com/office/drawing/2014/main" id="{F6CBAFE7-7110-D380-D51A-0759EFE6AA9A}"/>
                    </a:ext>
                  </a:extLst>
                </p:cNvPr>
                <p:cNvPicPr/>
                <p:nvPr/>
              </p:nvPicPr>
              <p:blipFill>
                <a:blip r:embed="rId31"/>
                <a:stretch>
                  <a:fillRect/>
                </a:stretch>
              </p:blipFill>
              <p:spPr>
                <a:xfrm>
                  <a:off x="1491120" y="4979790"/>
                  <a:ext cx="1630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6" name="Ink 45">
                  <a:extLst>
                    <a:ext uri="{FF2B5EF4-FFF2-40B4-BE49-F238E27FC236}">
                      <a16:creationId xmlns:a16="http://schemas.microsoft.com/office/drawing/2014/main" id="{3DC6A734-6CBE-B2E0-D161-4E1C787CCBBD}"/>
                    </a:ext>
                  </a:extLst>
                </p14:cNvPr>
                <p14:cNvContentPartPr/>
                <p14:nvPr/>
              </p14:nvContentPartPr>
              <p14:xfrm>
                <a:off x="1725840" y="5017590"/>
                <a:ext cx="360" cy="20880"/>
              </p14:xfrm>
            </p:contentPart>
          </mc:Choice>
          <mc:Fallback>
            <p:pic>
              <p:nvPicPr>
                <p:cNvPr id="46" name="Ink 45">
                  <a:extLst>
                    <a:ext uri="{FF2B5EF4-FFF2-40B4-BE49-F238E27FC236}">
                      <a16:creationId xmlns:a16="http://schemas.microsoft.com/office/drawing/2014/main" id="{3DC6A734-6CBE-B2E0-D161-4E1C787CCBBD}"/>
                    </a:ext>
                  </a:extLst>
                </p:cNvPr>
                <p:cNvPicPr/>
                <p:nvPr/>
              </p:nvPicPr>
              <p:blipFill>
                <a:blip r:embed="rId33"/>
                <a:stretch>
                  <a:fillRect/>
                </a:stretch>
              </p:blipFill>
              <p:spPr>
                <a:xfrm>
                  <a:off x="1719720" y="5011470"/>
                  <a:ext cx="126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7" name="Ink 46">
                  <a:extLst>
                    <a:ext uri="{FF2B5EF4-FFF2-40B4-BE49-F238E27FC236}">
                      <a16:creationId xmlns:a16="http://schemas.microsoft.com/office/drawing/2014/main" id="{B41F7C6F-AEE3-34CB-5452-FDFB6EB59AD7}"/>
                    </a:ext>
                  </a:extLst>
                </p14:cNvPr>
                <p14:cNvContentPartPr/>
                <p14:nvPr/>
              </p14:nvContentPartPr>
              <p14:xfrm>
                <a:off x="1725840" y="5109030"/>
                <a:ext cx="360" cy="360"/>
              </p14:xfrm>
            </p:contentPart>
          </mc:Choice>
          <mc:Fallback>
            <p:pic>
              <p:nvPicPr>
                <p:cNvPr id="47" name="Ink 46">
                  <a:extLst>
                    <a:ext uri="{FF2B5EF4-FFF2-40B4-BE49-F238E27FC236}">
                      <a16:creationId xmlns:a16="http://schemas.microsoft.com/office/drawing/2014/main" id="{B41F7C6F-AEE3-34CB-5452-FDFB6EB59AD7}"/>
                    </a:ext>
                  </a:extLst>
                </p:cNvPr>
                <p:cNvPicPr/>
                <p:nvPr/>
              </p:nvPicPr>
              <p:blipFill>
                <a:blip r:embed="rId35"/>
                <a:stretch>
                  <a:fillRect/>
                </a:stretch>
              </p:blipFill>
              <p:spPr>
                <a:xfrm>
                  <a:off x="1719720" y="5102910"/>
                  <a:ext cx="1260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52" name="Ink 51">
                <a:extLst>
                  <a:ext uri="{FF2B5EF4-FFF2-40B4-BE49-F238E27FC236}">
                    <a16:creationId xmlns:a16="http://schemas.microsoft.com/office/drawing/2014/main" id="{4CE77F73-67EA-2800-E21E-954592B8F422}"/>
                  </a:ext>
                </a:extLst>
              </p14:cNvPr>
              <p14:cNvContentPartPr/>
              <p14:nvPr/>
            </p14:nvContentPartPr>
            <p14:xfrm>
              <a:off x="2386440" y="4881510"/>
              <a:ext cx="151200" cy="213840"/>
            </p14:xfrm>
          </p:contentPart>
        </mc:Choice>
        <mc:Fallback>
          <p:pic>
            <p:nvPicPr>
              <p:cNvPr id="52" name="Ink 51">
                <a:extLst>
                  <a:ext uri="{FF2B5EF4-FFF2-40B4-BE49-F238E27FC236}">
                    <a16:creationId xmlns:a16="http://schemas.microsoft.com/office/drawing/2014/main" id="{4CE77F73-67EA-2800-E21E-954592B8F422}"/>
                  </a:ext>
                </a:extLst>
              </p:cNvPr>
              <p:cNvPicPr/>
              <p:nvPr/>
            </p:nvPicPr>
            <p:blipFill>
              <a:blip r:embed="rId37"/>
              <a:stretch>
                <a:fillRect/>
              </a:stretch>
            </p:blipFill>
            <p:spPr>
              <a:xfrm>
                <a:off x="2380320" y="4875390"/>
                <a:ext cx="1634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4" name="Ink 53">
                <a:extLst>
                  <a:ext uri="{FF2B5EF4-FFF2-40B4-BE49-F238E27FC236}">
                    <a16:creationId xmlns:a16="http://schemas.microsoft.com/office/drawing/2014/main" id="{3127D40D-585E-13BE-7971-701A2B4D8E0E}"/>
                  </a:ext>
                </a:extLst>
              </p14:cNvPr>
              <p14:cNvContentPartPr/>
              <p14:nvPr/>
            </p14:nvContentPartPr>
            <p14:xfrm>
              <a:off x="2731320" y="5040630"/>
              <a:ext cx="77400" cy="360"/>
            </p14:xfrm>
          </p:contentPart>
        </mc:Choice>
        <mc:Fallback>
          <p:pic>
            <p:nvPicPr>
              <p:cNvPr id="54" name="Ink 53">
                <a:extLst>
                  <a:ext uri="{FF2B5EF4-FFF2-40B4-BE49-F238E27FC236}">
                    <a16:creationId xmlns:a16="http://schemas.microsoft.com/office/drawing/2014/main" id="{3127D40D-585E-13BE-7971-701A2B4D8E0E}"/>
                  </a:ext>
                </a:extLst>
              </p:cNvPr>
              <p:cNvPicPr/>
              <p:nvPr/>
            </p:nvPicPr>
            <p:blipFill>
              <a:blip r:embed="rId39"/>
              <a:stretch>
                <a:fillRect/>
              </a:stretch>
            </p:blipFill>
            <p:spPr>
              <a:xfrm>
                <a:off x="2725200" y="5034510"/>
                <a:ext cx="896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7" name="Ink 56">
                <a:extLst>
                  <a:ext uri="{FF2B5EF4-FFF2-40B4-BE49-F238E27FC236}">
                    <a16:creationId xmlns:a16="http://schemas.microsoft.com/office/drawing/2014/main" id="{39786883-9B7C-C592-50D2-FAE90343C171}"/>
                  </a:ext>
                </a:extLst>
              </p14:cNvPr>
              <p14:cNvContentPartPr/>
              <p14:nvPr/>
            </p14:nvContentPartPr>
            <p14:xfrm>
              <a:off x="3040200" y="4937310"/>
              <a:ext cx="45720" cy="148320"/>
            </p14:xfrm>
          </p:contentPart>
        </mc:Choice>
        <mc:Fallback>
          <p:pic>
            <p:nvPicPr>
              <p:cNvPr id="57" name="Ink 56">
                <a:extLst>
                  <a:ext uri="{FF2B5EF4-FFF2-40B4-BE49-F238E27FC236}">
                    <a16:creationId xmlns:a16="http://schemas.microsoft.com/office/drawing/2014/main" id="{39786883-9B7C-C592-50D2-FAE90343C171}"/>
                  </a:ext>
                </a:extLst>
              </p:cNvPr>
              <p:cNvPicPr/>
              <p:nvPr/>
            </p:nvPicPr>
            <p:blipFill>
              <a:blip r:embed="rId41"/>
              <a:stretch>
                <a:fillRect/>
              </a:stretch>
            </p:blipFill>
            <p:spPr>
              <a:xfrm>
                <a:off x="3034080" y="4931190"/>
                <a:ext cx="579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2" name="Ink 61">
                <a:extLst>
                  <a:ext uri="{FF2B5EF4-FFF2-40B4-BE49-F238E27FC236}">
                    <a16:creationId xmlns:a16="http://schemas.microsoft.com/office/drawing/2014/main" id="{FFBA48C6-2576-E35A-DA62-D792C277844D}"/>
                  </a:ext>
                </a:extLst>
              </p14:cNvPr>
              <p14:cNvContentPartPr/>
              <p14:nvPr/>
            </p14:nvContentPartPr>
            <p14:xfrm>
              <a:off x="3154320" y="4999230"/>
              <a:ext cx="81000" cy="53280"/>
            </p14:xfrm>
          </p:contentPart>
        </mc:Choice>
        <mc:Fallback>
          <p:pic>
            <p:nvPicPr>
              <p:cNvPr id="62" name="Ink 61">
                <a:extLst>
                  <a:ext uri="{FF2B5EF4-FFF2-40B4-BE49-F238E27FC236}">
                    <a16:creationId xmlns:a16="http://schemas.microsoft.com/office/drawing/2014/main" id="{FFBA48C6-2576-E35A-DA62-D792C277844D}"/>
                  </a:ext>
                </a:extLst>
              </p:cNvPr>
              <p:cNvPicPr/>
              <p:nvPr/>
            </p:nvPicPr>
            <p:blipFill>
              <a:blip r:embed="rId43"/>
              <a:stretch>
                <a:fillRect/>
              </a:stretch>
            </p:blipFill>
            <p:spPr>
              <a:xfrm>
                <a:off x="3148200" y="4993110"/>
                <a:ext cx="932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6356" name="Ink 56355">
                <a:extLst>
                  <a:ext uri="{FF2B5EF4-FFF2-40B4-BE49-F238E27FC236}">
                    <a16:creationId xmlns:a16="http://schemas.microsoft.com/office/drawing/2014/main" id="{976B4CC6-1F32-6AB7-9147-E0FAD8039D3B}"/>
                  </a:ext>
                </a:extLst>
              </p14:cNvPr>
              <p14:cNvContentPartPr/>
              <p14:nvPr/>
            </p14:nvContentPartPr>
            <p14:xfrm>
              <a:off x="3085560" y="5220270"/>
              <a:ext cx="828720" cy="94320"/>
            </p14:xfrm>
          </p:contentPart>
        </mc:Choice>
        <mc:Fallback>
          <p:pic>
            <p:nvPicPr>
              <p:cNvPr id="56356" name="Ink 56355">
                <a:extLst>
                  <a:ext uri="{FF2B5EF4-FFF2-40B4-BE49-F238E27FC236}">
                    <a16:creationId xmlns:a16="http://schemas.microsoft.com/office/drawing/2014/main" id="{976B4CC6-1F32-6AB7-9147-E0FAD8039D3B}"/>
                  </a:ext>
                </a:extLst>
              </p:cNvPr>
              <p:cNvPicPr/>
              <p:nvPr/>
            </p:nvPicPr>
            <p:blipFill>
              <a:blip r:embed="rId45"/>
              <a:stretch>
                <a:fillRect/>
              </a:stretch>
            </p:blipFill>
            <p:spPr>
              <a:xfrm>
                <a:off x="3079440" y="5214150"/>
                <a:ext cx="8409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6361" name="Ink 56360">
                <a:extLst>
                  <a:ext uri="{FF2B5EF4-FFF2-40B4-BE49-F238E27FC236}">
                    <a16:creationId xmlns:a16="http://schemas.microsoft.com/office/drawing/2014/main" id="{D4E7CAE0-58A5-CC4A-6FAC-375B51B7CC7F}"/>
                  </a:ext>
                </a:extLst>
              </p14:cNvPr>
              <p14:cNvContentPartPr/>
              <p14:nvPr/>
            </p14:nvContentPartPr>
            <p14:xfrm>
              <a:off x="3453840" y="5521590"/>
              <a:ext cx="133920" cy="275040"/>
            </p14:xfrm>
          </p:contentPart>
        </mc:Choice>
        <mc:Fallback>
          <p:pic>
            <p:nvPicPr>
              <p:cNvPr id="56361" name="Ink 56360">
                <a:extLst>
                  <a:ext uri="{FF2B5EF4-FFF2-40B4-BE49-F238E27FC236}">
                    <a16:creationId xmlns:a16="http://schemas.microsoft.com/office/drawing/2014/main" id="{D4E7CAE0-58A5-CC4A-6FAC-375B51B7CC7F}"/>
                  </a:ext>
                </a:extLst>
              </p:cNvPr>
              <p:cNvPicPr/>
              <p:nvPr/>
            </p:nvPicPr>
            <p:blipFill>
              <a:blip r:embed="rId47"/>
              <a:stretch>
                <a:fillRect/>
              </a:stretch>
            </p:blipFill>
            <p:spPr>
              <a:xfrm>
                <a:off x="3447720" y="5515470"/>
                <a:ext cx="146160" cy="287280"/>
              </a:xfrm>
              <a:prstGeom prst="rect">
                <a:avLst/>
              </a:prstGeom>
            </p:spPr>
          </p:pic>
        </mc:Fallback>
      </mc:AlternateContent>
      <p:grpSp>
        <p:nvGrpSpPr>
          <p:cNvPr id="56370" name="Group 56369">
            <a:extLst>
              <a:ext uri="{FF2B5EF4-FFF2-40B4-BE49-F238E27FC236}">
                <a16:creationId xmlns:a16="http://schemas.microsoft.com/office/drawing/2014/main" id="{8976DA8E-A70F-3F1D-8E99-4E74E13146B8}"/>
              </a:ext>
            </a:extLst>
          </p:cNvPr>
          <p:cNvGrpSpPr/>
          <p:nvPr/>
        </p:nvGrpSpPr>
        <p:grpSpPr>
          <a:xfrm>
            <a:off x="3437280" y="4855590"/>
            <a:ext cx="987840" cy="802440"/>
            <a:chOff x="3437280" y="4855590"/>
            <a:chExt cx="987840" cy="802440"/>
          </a:xfrm>
        </p:grpSpPr>
        <mc:AlternateContent xmlns:mc="http://schemas.openxmlformats.org/markup-compatibility/2006">
          <mc:Choice xmlns:p14="http://schemas.microsoft.com/office/powerpoint/2010/main" Requires="p14">
            <p:contentPart p14:bwMode="auto" r:id="rId48">
              <p14:nvContentPartPr>
                <p14:cNvPr id="56328" name="Ink 56327">
                  <a:extLst>
                    <a:ext uri="{FF2B5EF4-FFF2-40B4-BE49-F238E27FC236}">
                      <a16:creationId xmlns:a16="http://schemas.microsoft.com/office/drawing/2014/main" id="{9878FDEA-D33B-448E-B9E6-D50DD537CDB2}"/>
                    </a:ext>
                  </a:extLst>
                </p14:cNvPr>
                <p14:cNvContentPartPr/>
                <p14:nvPr/>
              </p14:nvContentPartPr>
              <p14:xfrm>
                <a:off x="3437280" y="4925790"/>
                <a:ext cx="104760" cy="223560"/>
              </p14:xfrm>
            </p:contentPart>
          </mc:Choice>
          <mc:Fallback>
            <p:pic>
              <p:nvPicPr>
                <p:cNvPr id="56328" name="Ink 56327">
                  <a:extLst>
                    <a:ext uri="{FF2B5EF4-FFF2-40B4-BE49-F238E27FC236}">
                      <a16:creationId xmlns:a16="http://schemas.microsoft.com/office/drawing/2014/main" id="{9878FDEA-D33B-448E-B9E6-D50DD537CDB2}"/>
                    </a:ext>
                  </a:extLst>
                </p:cNvPr>
                <p:cNvPicPr/>
                <p:nvPr/>
              </p:nvPicPr>
              <p:blipFill>
                <a:blip r:embed="rId49"/>
                <a:stretch>
                  <a:fillRect/>
                </a:stretch>
              </p:blipFill>
              <p:spPr>
                <a:xfrm>
                  <a:off x="3431160" y="4919670"/>
                  <a:ext cx="1170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6331" name="Ink 56330">
                  <a:extLst>
                    <a:ext uri="{FF2B5EF4-FFF2-40B4-BE49-F238E27FC236}">
                      <a16:creationId xmlns:a16="http://schemas.microsoft.com/office/drawing/2014/main" id="{3F68C205-B0A7-9D55-F1C5-0C988D290FDF}"/>
                    </a:ext>
                  </a:extLst>
                </p14:cNvPr>
                <p14:cNvContentPartPr/>
                <p14:nvPr/>
              </p14:nvContentPartPr>
              <p14:xfrm>
                <a:off x="3714840" y="4925430"/>
                <a:ext cx="174600" cy="172080"/>
              </p14:xfrm>
            </p:contentPart>
          </mc:Choice>
          <mc:Fallback>
            <p:pic>
              <p:nvPicPr>
                <p:cNvPr id="56331" name="Ink 56330">
                  <a:extLst>
                    <a:ext uri="{FF2B5EF4-FFF2-40B4-BE49-F238E27FC236}">
                      <a16:creationId xmlns:a16="http://schemas.microsoft.com/office/drawing/2014/main" id="{3F68C205-B0A7-9D55-F1C5-0C988D290FDF}"/>
                    </a:ext>
                  </a:extLst>
                </p:cNvPr>
                <p:cNvPicPr/>
                <p:nvPr/>
              </p:nvPicPr>
              <p:blipFill>
                <a:blip r:embed="rId51"/>
                <a:stretch>
                  <a:fillRect/>
                </a:stretch>
              </p:blipFill>
              <p:spPr>
                <a:xfrm>
                  <a:off x="3708720" y="4919310"/>
                  <a:ext cx="1868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6338" name="Ink 56337">
                  <a:extLst>
                    <a:ext uri="{FF2B5EF4-FFF2-40B4-BE49-F238E27FC236}">
                      <a16:creationId xmlns:a16="http://schemas.microsoft.com/office/drawing/2014/main" id="{E8E0BFEE-0CC0-1E08-983F-7AD25E968AA9}"/>
                    </a:ext>
                  </a:extLst>
                </p14:cNvPr>
                <p14:cNvContentPartPr/>
                <p14:nvPr/>
              </p14:nvContentPartPr>
              <p14:xfrm>
                <a:off x="3794760" y="4993830"/>
                <a:ext cx="155520" cy="24480"/>
              </p14:xfrm>
            </p:contentPart>
          </mc:Choice>
          <mc:Fallback>
            <p:pic>
              <p:nvPicPr>
                <p:cNvPr id="56338" name="Ink 56337">
                  <a:extLst>
                    <a:ext uri="{FF2B5EF4-FFF2-40B4-BE49-F238E27FC236}">
                      <a16:creationId xmlns:a16="http://schemas.microsoft.com/office/drawing/2014/main" id="{E8E0BFEE-0CC0-1E08-983F-7AD25E968AA9}"/>
                    </a:ext>
                  </a:extLst>
                </p:cNvPr>
                <p:cNvPicPr/>
                <p:nvPr/>
              </p:nvPicPr>
              <p:blipFill>
                <a:blip r:embed="rId53"/>
                <a:stretch>
                  <a:fillRect/>
                </a:stretch>
              </p:blipFill>
              <p:spPr>
                <a:xfrm>
                  <a:off x="3788640" y="4987710"/>
                  <a:ext cx="1677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6344" name="Ink 56343">
                  <a:extLst>
                    <a:ext uri="{FF2B5EF4-FFF2-40B4-BE49-F238E27FC236}">
                      <a16:creationId xmlns:a16="http://schemas.microsoft.com/office/drawing/2014/main" id="{A065C31E-427F-65E9-BE83-9368CFB2BCBB}"/>
                    </a:ext>
                  </a:extLst>
                </p14:cNvPr>
                <p14:cNvContentPartPr/>
                <p14:nvPr/>
              </p14:nvContentPartPr>
              <p14:xfrm>
                <a:off x="4080240" y="5040630"/>
                <a:ext cx="89280" cy="11520"/>
              </p14:xfrm>
            </p:contentPart>
          </mc:Choice>
          <mc:Fallback>
            <p:pic>
              <p:nvPicPr>
                <p:cNvPr id="56344" name="Ink 56343">
                  <a:extLst>
                    <a:ext uri="{FF2B5EF4-FFF2-40B4-BE49-F238E27FC236}">
                      <a16:creationId xmlns:a16="http://schemas.microsoft.com/office/drawing/2014/main" id="{A065C31E-427F-65E9-BE83-9368CFB2BCBB}"/>
                    </a:ext>
                  </a:extLst>
                </p:cNvPr>
                <p:cNvPicPr/>
                <p:nvPr/>
              </p:nvPicPr>
              <p:blipFill>
                <a:blip r:embed="rId55"/>
                <a:stretch>
                  <a:fillRect/>
                </a:stretch>
              </p:blipFill>
              <p:spPr>
                <a:xfrm>
                  <a:off x="4074120" y="5034510"/>
                  <a:ext cx="1015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6352" name="Ink 56351">
                  <a:extLst>
                    <a:ext uri="{FF2B5EF4-FFF2-40B4-BE49-F238E27FC236}">
                      <a16:creationId xmlns:a16="http://schemas.microsoft.com/office/drawing/2014/main" id="{3CC385E7-46C0-00C8-5010-CEC59830F707}"/>
                    </a:ext>
                  </a:extLst>
                </p14:cNvPr>
                <p14:cNvContentPartPr/>
                <p14:nvPr/>
              </p14:nvContentPartPr>
              <p14:xfrm>
                <a:off x="4080240" y="5131710"/>
                <a:ext cx="113400" cy="360"/>
              </p14:xfrm>
            </p:contentPart>
          </mc:Choice>
          <mc:Fallback>
            <p:pic>
              <p:nvPicPr>
                <p:cNvPr id="56352" name="Ink 56351">
                  <a:extLst>
                    <a:ext uri="{FF2B5EF4-FFF2-40B4-BE49-F238E27FC236}">
                      <a16:creationId xmlns:a16="http://schemas.microsoft.com/office/drawing/2014/main" id="{3CC385E7-46C0-00C8-5010-CEC59830F707}"/>
                    </a:ext>
                  </a:extLst>
                </p:cNvPr>
                <p:cNvPicPr/>
                <p:nvPr/>
              </p:nvPicPr>
              <p:blipFill>
                <a:blip r:embed="rId57"/>
                <a:stretch>
                  <a:fillRect/>
                </a:stretch>
              </p:blipFill>
              <p:spPr>
                <a:xfrm>
                  <a:off x="4074120" y="5125590"/>
                  <a:ext cx="1256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358" name="Ink 56357">
                  <a:extLst>
                    <a:ext uri="{FF2B5EF4-FFF2-40B4-BE49-F238E27FC236}">
                      <a16:creationId xmlns:a16="http://schemas.microsoft.com/office/drawing/2014/main" id="{4DF9232C-F4BE-8584-26CC-A7EA7310B4EC}"/>
                    </a:ext>
                  </a:extLst>
                </p14:cNvPr>
                <p14:cNvContentPartPr/>
                <p14:nvPr/>
              </p14:nvContentPartPr>
              <p14:xfrm>
                <a:off x="3591360" y="5451390"/>
                <a:ext cx="254880" cy="91080"/>
              </p14:xfrm>
            </p:contentPart>
          </mc:Choice>
          <mc:Fallback>
            <p:pic>
              <p:nvPicPr>
                <p:cNvPr id="56358" name="Ink 56357">
                  <a:extLst>
                    <a:ext uri="{FF2B5EF4-FFF2-40B4-BE49-F238E27FC236}">
                      <a16:creationId xmlns:a16="http://schemas.microsoft.com/office/drawing/2014/main" id="{4DF9232C-F4BE-8584-26CC-A7EA7310B4EC}"/>
                    </a:ext>
                  </a:extLst>
                </p:cNvPr>
                <p:cNvPicPr/>
                <p:nvPr/>
              </p:nvPicPr>
              <p:blipFill>
                <a:blip r:embed="rId59"/>
                <a:stretch>
                  <a:fillRect/>
                </a:stretch>
              </p:blipFill>
              <p:spPr>
                <a:xfrm>
                  <a:off x="3585240" y="5445270"/>
                  <a:ext cx="267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6359" name="Ink 56358">
                  <a:extLst>
                    <a:ext uri="{FF2B5EF4-FFF2-40B4-BE49-F238E27FC236}">
                      <a16:creationId xmlns:a16="http://schemas.microsoft.com/office/drawing/2014/main" id="{58134580-15E3-20A6-ECA9-84AC9DA6D6BD}"/>
                    </a:ext>
                  </a:extLst>
                </p14:cNvPr>
                <p14:cNvContentPartPr/>
                <p14:nvPr/>
              </p14:nvContentPartPr>
              <p14:xfrm>
                <a:off x="3668760" y="5440590"/>
                <a:ext cx="360" cy="360"/>
              </p14:xfrm>
            </p:contentPart>
          </mc:Choice>
          <mc:Fallback>
            <p:pic>
              <p:nvPicPr>
                <p:cNvPr id="56359" name="Ink 56358">
                  <a:extLst>
                    <a:ext uri="{FF2B5EF4-FFF2-40B4-BE49-F238E27FC236}">
                      <a16:creationId xmlns:a16="http://schemas.microsoft.com/office/drawing/2014/main" id="{58134580-15E3-20A6-ECA9-84AC9DA6D6BD}"/>
                    </a:ext>
                  </a:extLst>
                </p:cNvPr>
                <p:cNvPicPr/>
                <p:nvPr/>
              </p:nvPicPr>
              <p:blipFill>
                <a:blip r:embed="rId35"/>
                <a:stretch>
                  <a:fillRect/>
                </a:stretch>
              </p:blipFill>
              <p:spPr>
                <a:xfrm>
                  <a:off x="3662640" y="5434470"/>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6365" name="Ink 56364">
                  <a:extLst>
                    <a:ext uri="{FF2B5EF4-FFF2-40B4-BE49-F238E27FC236}">
                      <a16:creationId xmlns:a16="http://schemas.microsoft.com/office/drawing/2014/main" id="{7023BE97-2FA2-4A9C-C2FC-DF57DD19F9FB}"/>
                    </a:ext>
                  </a:extLst>
                </p14:cNvPr>
                <p14:cNvContentPartPr/>
                <p14:nvPr/>
              </p14:nvContentPartPr>
              <p14:xfrm>
                <a:off x="3577320" y="5657670"/>
                <a:ext cx="11880" cy="360"/>
              </p14:xfrm>
            </p:contentPart>
          </mc:Choice>
          <mc:Fallback>
            <p:pic>
              <p:nvPicPr>
                <p:cNvPr id="56365" name="Ink 56364">
                  <a:extLst>
                    <a:ext uri="{FF2B5EF4-FFF2-40B4-BE49-F238E27FC236}">
                      <a16:creationId xmlns:a16="http://schemas.microsoft.com/office/drawing/2014/main" id="{7023BE97-2FA2-4A9C-C2FC-DF57DD19F9FB}"/>
                    </a:ext>
                  </a:extLst>
                </p:cNvPr>
                <p:cNvPicPr/>
                <p:nvPr/>
              </p:nvPicPr>
              <p:blipFill>
                <a:blip r:embed="rId62"/>
                <a:stretch>
                  <a:fillRect/>
                </a:stretch>
              </p:blipFill>
              <p:spPr>
                <a:xfrm>
                  <a:off x="3571200" y="5651550"/>
                  <a:ext cx="241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6366" name="Ink 56365">
                  <a:extLst>
                    <a:ext uri="{FF2B5EF4-FFF2-40B4-BE49-F238E27FC236}">
                      <a16:creationId xmlns:a16="http://schemas.microsoft.com/office/drawing/2014/main" id="{0B7CFA8B-9060-3EDE-3E1C-90EDE517C61A}"/>
                    </a:ext>
                  </a:extLst>
                </p14:cNvPr>
                <p14:cNvContentPartPr/>
                <p14:nvPr/>
              </p14:nvContentPartPr>
              <p14:xfrm>
                <a:off x="3952800" y="5337990"/>
                <a:ext cx="128160" cy="262800"/>
              </p14:xfrm>
            </p:contentPart>
          </mc:Choice>
          <mc:Fallback>
            <p:pic>
              <p:nvPicPr>
                <p:cNvPr id="56366" name="Ink 56365">
                  <a:extLst>
                    <a:ext uri="{FF2B5EF4-FFF2-40B4-BE49-F238E27FC236}">
                      <a16:creationId xmlns:a16="http://schemas.microsoft.com/office/drawing/2014/main" id="{0B7CFA8B-9060-3EDE-3E1C-90EDE517C61A}"/>
                    </a:ext>
                  </a:extLst>
                </p:cNvPr>
                <p:cNvPicPr/>
                <p:nvPr/>
              </p:nvPicPr>
              <p:blipFill>
                <a:blip r:embed="rId64"/>
                <a:stretch>
                  <a:fillRect/>
                </a:stretch>
              </p:blipFill>
              <p:spPr>
                <a:xfrm>
                  <a:off x="3946680" y="5331870"/>
                  <a:ext cx="1404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367" name="Ink 56366">
                  <a:extLst>
                    <a:ext uri="{FF2B5EF4-FFF2-40B4-BE49-F238E27FC236}">
                      <a16:creationId xmlns:a16="http://schemas.microsoft.com/office/drawing/2014/main" id="{C1592E6D-7BCC-D791-7DC4-096E9EF3054C}"/>
                    </a:ext>
                  </a:extLst>
                </p14:cNvPr>
                <p14:cNvContentPartPr/>
                <p14:nvPr/>
              </p14:nvContentPartPr>
              <p14:xfrm>
                <a:off x="4052520" y="5269230"/>
                <a:ext cx="85320" cy="86400"/>
              </p14:xfrm>
            </p:contentPart>
          </mc:Choice>
          <mc:Fallback>
            <p:pic>
              <p:nvPicPr>
                <p:cNvPr id="56367" name="Ink 56366">
                  <a:extLst>
                    <a:ext uri="{FF2B5EF4-FFF2-40B4-BE49-F238E27FC236}">
                      <a16:creationId xmlns:a16="http://schemas.microsoft.com/office/drawing/2014/main" id="{C1592E6D-7BCC-D791-7DC4-096E9EF3054C}"/>
                    </a:ext>
                  </a:extLst>
                </p:cNvPr>
                <p:cNvPicPr/>
                <p:nvPr/>
              </p:nvPicPr>
              <p:blipFill>
                <a:blip r:embed="rId66"/>
                <a:stretch>
                  <a:fillRect/>
                </a:stretch>
              </p:blipFill>
              <p:spPr>
                <a:xfrm>
                  <a:off x="4046400" y="5263110"/>
                  <a:ext cx="975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6369" name="Ink 56368">
                  <a:extLst>
                    <a:ext uri="{FF2B5EF4-FFF2-40B4-BE49-F238E27FC236}">
                      <a16:creationId xmlns:a16="http://schemas.microsoft.com/office/drawing/2014/main" id="{2A179825-44FA-271C-9E36-C47155236A1C}"/>
                    </a:ext>
                  </a:extLst>
                </p14:cNvPr>
                <p14:cNvContentPartPr/>
                <p14:nvPr/>
              </p14:nvContentPartPr>
              <p14:xfrm>
                <a:off x="4334760" y="4855590"/>
                <a:ext cx="90360" cy="317160"/>
              </p14:xfrm>
            </p:contentPart>
          </mc:Choice>
          <mc:Fallback>
            <p:pic>
              <p:nvPicPr>
                <p:cNvPr id="56369" name="Ink 56368">
                  <a:extLst>
                    <a:ext uri="{FF2B5EF4-FFF2-40B4-BE49-F238E27FC236}">
                      <a16:creationId xmlns:a16="http://schemas.microsoft.com/office/drawing/2014/main" id="{2A179825-44FA-271C-9E36-C47155236A1C}"/>
                    </a:ext>
                  </a:extLst>
                </p:cNvPr>
                <p:cNvPicPr/>
                <p:nvPr/>
              </p:nvPicPr>
              <p:blipFill>
                <a:blip r:embed="rId68"/>
                <a:stretch>
                  <a:fillRect/>
                </a:stretch>
              </p:blipFill>
              <p:spPr>
                <a:xfrm>
                  <a:off x="4328640" y="4849470"/>
                  <a:ext cx="102600" cy="329400"/>
                </a:xfrm>
                <a:prstGeom prst="rect">
                  <a:avLst/>
                </a:prstGeom>
              </p:spPr>
            </p:pic>
          </mc:Fallback>
        </mc:AlternateContent>
      </p:grpSp>
      <p:grpSp>
        <p:nvGrpSpPr>
          <p:cNvPr id="56377" name="Group 56376">
            <a:extLst>
              <a:ext uri="{FF2B5EF4-FFF2-40B4-BE49-F238E27FC236}">
                <a16:creationId xmlns:a16="http://schemas.microsoft.com/office/drawing/2014/main" id="{C17E620D-5574-D835-4FD9-7C8BBA93825E}"/>
              </a:ext>
            </a:extLst>
          </p:cNvPr>
          <p:cNvGrpSpPr/>
          <p:nvPr/>
        </p:nvGrpSpPr>
        <p:grpSpPr>
          <a:xfrm>
            <a:off x="4578840" y="3600270"/>
            <a:ext cx="532080" cy="1533240"/>
            <a:chOff x="4578840" y="3600270"/>
            <a:chExt cx="532080" cy="1533240"/>
          </a:xfrm>
        </p:grpSpPr>
        <mc:AlternateContent xmlns:mc="http://schemas.openxmlformats.org/markup-compatibility/2006">
          <mc:Choice xmlns:p14="http://schemas.microsoft.com/office/powerpoint/2010/main" Requires="p14">
            <p:contentPart p14:bwMode="auto" r:id="rId69">
              <p14:nvContentPartPr>
                <p14:cNvPr id="56371" name="Ink 56370">
                  <a:extLst>
                    <a:ext uri="{FF2B5EF4-FFF2-40B4-BE49-F238E27FC236}">
                      <a16:creationId xmlns:a16="http://schemas.microsoft.com/office/drawing/2014/main" id="{AC47914C-EB1A-72F0-A99E-D4C27529E283}"/>
                    </a:ext>
                  </a:extLst>
                </p14:cNvPr>
                <p14:cNvContentPartPr/>
                <p14:nvPr/>
              </p14:nvContentPartPr>
              <p14:xfrm>
                <a:off x="4578840" y="4881870"/>
                <a:ext cx="75240" cy="251640"/>
              </p14:xfrm>
            </p:contentPart>
          </mc:Choice>
          <mc:Fallback>
            <p:pic>
              <p:nvPicPr>
                <p:cNvPr id="56371" name="Ink 56370">
                  <a:extLst>
                    <a:ext uri="{FF2B5EF4-FFF2-40B4-BE49-F238E27FC236}">
                      <a16:creationId xmlns:a16="http://schemas.microsoft.com/office/drawing/2014/main" id="{AC47914C-EB1A-72F0-A99E-D4C27529E283}"/>
                    </a:ext>
                  </a:extLst>
                </p:cNvPr>
                <p:cNvPicPr/>
                <p:nvPr/>
              </p:nvPicPr>
              <p:blipFill>
                <a:blip r:embed="rId70"/>
                <a:stretch>
                  <a:fillRect/>
                </a:stretch>
              </p:blipFill>
              <p:spPr>
                <a:xfrm>
                  <a:off x="4572720" y="4875750"/>
                  <a:ext cx="87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6372" name="Ink 56371">
                  <a:extLst>
                    <a:ext uri="{FF2B5EF4-FFF2-40B4-BE49-F238E27FC236}">
                      <a16:creationId xmlns:a16="http://schemas.microsoft.com/office/drawing/2014/main" id="{A1ABCB86-91CD-2DAF-CE7D-4424595DA743}"/>
                    </a:ext>
                  </a:extLst>
                </p14:cNvPr>
                <p14:cNvContentPartPr/>
                <p14:nvPr/>
              </p14:nvContentPartPr>
              <p14:xfrm>
                <a:off x="4762800" y="4833270"/>
                <a:ext cx="117000" cy="253080"/>
              </p14:xfrm>
            </p:contentPart>
          </mc:Choice>
          <mc:Fallback>
            <p:pic>
              <p:nvPicPr>
                <p:cNvPr id="56372" name="Ink 56371">
                  <a:extLst>
                    <a:ext uri="{FF2B5EF4-FFF2-40B4-BE49-F238E27FC236}">
                      <a16:creationId xmlns:a16="http://schemas.microsoft.com/office/drawing/2014/main" id="{A1ABCB86-91CD-2DAF-CE7D-4424595DA743}"/>
                    </a:ext>
                  </a:extLst>
                </p:cNvPr>
                <p:cNvPicPr/>
                <p:nvPr/>
              </p:nvPicPr>
              <p:blipFill>
                <a:blip r:embed="rId72"/>
                <a:stretch>
                  <a:fillRect/>
                </a:stretch>
              </p:blipFill>
              <p:spPr>
                <a:xfrm>
                  <a:off x="4756680" y="4827150"/>
                  <a:ext cx="1292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6373" name="Ink 56372">
                  <a:extLst>
                    <a:ext uri="{FF2B5EF4-FFF2-40B4-BE49-F238E27FC236}">
                      <a16:creationId xmlns:a16="http://schemas.microsoft.com/office/drawing/2014/main" id="{18440137-1717-D93B-6ACD-1A4DBCB0AABA}"/>
                    </a:ext>
                  </a:extLst>
                </p14:cNvPr>
                <p14:cNvContentPartPr/>
                <p14:nvPr/>
              </p14:nvContentPartPr>
              <p14:xfrm>
                <a:off x="4823280" y="3661830"/>
                <a:ext cx="287640" cy="1287360"/>
              </p14:xfrm>
            </p:contentPart>
          </mc:Choice>
          <mc:Fallback>
            <p:pic>
              <p:nvPicPr>
                <p:cNvPr id="56373" name="Ink 56372">
                  <a:extLst>
                    <a:ext uri="{FF2B5EF4-FFF2-40B4-BE49-F238E27FC236}">
                      <a16:creationId xmlns:a16="http://schemas.microsoft.com/office/drawing/2014/main" id="{18440137-1717-D93B-6ACD-1A4DBCB0AABA}"/>
                    </a:ext>
                  </a:extLst>
                </p:cNvPr>
                <p:cNvPicPr/>
                <p:nvPr/>
              </p:nvPicPr>
              <p:blipFill>
                <a:blip r:embed="rId74"/>
                <a:stretch>
                  <a:fillRect/>
                </a:stretch>
              </p:blipFill>
              <p:spPr>
                <a:xfrm>
                  <a:off x="4817160" y="3655710"/>
                  <a:ext cx="299880" cy="1299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6375" name="Ink 56374">
                  <a:extLst>
                    <a:ext uri="{FF2B5EF4-FFF2-40B4-BE49-F238E27FC236}">
                      <a16:creationId xmlns:a16="http://schemas.microsoft.com/office/drawing/2014/main" id="{0DD5701F-407A-7DA2-6383-6860CF5FCB36}"/>
                    </a:ext>
                  </a:extLst>
                </p14:cNvPr>
                <p14:cNvContentPartPr/>
                <p14:nvPr/>
              </p14:nvContentPartPr>
              <p14:xfrm>
                <a:off x="4754880" y="3600270"/>
                <a:ext cx="103320" cy="33480"/>
              </p14:xfrm>
            </p:contentPart>
          </mc:Choice>
          <mc:Fallback>
            <p:pic>
              <p:nvPicPr>
                <p:cNvPr id="56375" name="Ink 56374">
                  <a:extLst>
                    <a:ext uri="{FF2B5EF4-FFF2-40B4-BE49-F238E27FC236}">
                      <a16:creationId xmlns:a16="http://schemas.microsoft.com/office/drawing/2014/main" id="{0DD5701F-407A-7DA2-6383-6860CF5FCB36}"/>
                    </a:ext>
                  </a:extLst>
                </p:cNvPr>
                <p:cNvPicPr/>
                <p:nvPr/>
              </p:nvPicPr>
              <p:blipFill>
                <a:blip r:embed="rId76"/>
                <a:stretch>
                  <a:fillRect/>
                </a:stretch>
              </p:blipFill>
              <p:spPr>
                <a:xfrm>
                  <a:off x="4748760" y="3594150"/>
                  <a:ext cx="1155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6376" name="Ink 56375">
                  <a:extLst>
                    <a:ext uri="{FF2B5EF4-FFF2-40B4-BE49-F238E27FC236}">
                      <a16:creationId xmlns:a16="http://schemas.microsoft.com/office/drawing/2014/main" id="{1900E406-6F3F-DD20-EF7F-AA91F894828B}"/>
                    </a:ext>
                  </a:extLst>
                </p14:cNvPr>
                <p14:cNvContentPartPr/>
                <p14:nvPr/>
              </p14:nvContentPartPr>
              <p14:xfrm>
                <a:off x="4857840" y="3623310"/>
                <a:ext cx="75960" cy="118080"/>
              </p14:xfrm>
            </p:contentPart>
          </mc:Choice>
          <mc:Fallback>
            <p:pic>
              <p:nvPicPr>
                <p:cNvPr id="56376" name="Ink 56375">
                  <a:extLst>
                    <a:ext uri="{FF2B5EF4-FFF2-40B4-BE49-F238E27FC236}">
                      <a16:creationId xmlns:a16="http://schemas.microsoft.com/office/drawing/2014/main" id="{1900E406-6F3F-DD20-EF7F-AA91F894828B}"/>
                    </a:ext>
                  </a:extLst>
                </p:cNvPr>
                <p:cNvPicPr/>
                <p:nvPr/>
              </p:nvPicPr>
              <p:blipFill>
                <a:blip r:embed="rId78"/>
                <a:stretch>
                  <a:fillRect/>
                </a:stretch>
              </p:blipFill>
              <p:spPr>
                <a:xfrm>
                  <a:off x="4851720" y="3617190"/>
                  <a:ext cx="88200" cy="130320"/>
                </a:xfrm>
                <a:prstGeom prst="rect">
                  <a:avLst/>
                </a:prstGeom>
              </p:spPr>
            </p:pic>
          </mc:Fallback>
        </mc:AlternateContent>
      </p:grpSp>
    </p:spTree>
    <p:extLst>
      <p:ext uri="{BB962C8B-B14F-4D97-AF65-F5344CB8AC3E}">
        <p14:creationId xmlns:p14="http://schemas.microsoft.com/office/powerpoint/2010/main" val="151581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mc:AlternateContent xmlns:mc="http://schemas.openxmlformats.org/markup-compatibility/2006" xmlns:a14="http://schemas.microsoft.com/office/drawing/2010/main">
        <mc:Choice Requires="a14">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451413" y="1008439"/>
                <a:ext cx="8553691" cy="4892299"/>
              </a:xfrm>
            </p:spPr>
            <p:txBody>
              <a:bodyPr/>
              <a:lstStyle/>
              <a:p>
                <a:pPr algn="r" rtl="1">
                  <a:tabLst>
                    <a:tab pos="1371600" algn="l"/>
                    <a:tab pos="2395538" algn="ctr"/>
                    <a:tab pos="3594100" algn="ctr"/>
                    <a:tab pos="4805363" algn="ctr"/>
                  </a:tabLst>
                </a:pPr>
                <a:r>
                  <a:rPr lang="ar-SA" sz="2400" dirty="0">
                    <a:effectLst/>
                    <a:latin typeface="Calibri" panose="020F0502020204030204" pitchFamily="34" charset="0"/>
                    <a:ea typeface="Calibri" panose="020F0502020204030204" pitchFamily="34" charset="0"/>
                    <a:cs typeface="B Nazanin" panose="00000400000000000000" pitchFamily="2" charset="-78"/>
                  </a:rPr>
                  <a:t>حال فرض کنید که رشته</a:t>
                </a:r>
                <a:r>
                  <a:rPr lang="en-US" sz="2400" dirty="0">
                    <a:effectLst/>
                    <a:latin typeface="Calibri" panose="020F0502020204030204" pitchFamily="34" charset="0"/>
                    <a:ea typeface="Calibri" panose="020F0502020204030204" pitchFamily="34" charset="0"/>
                    <a:cs typeface="B Nazanin" panose="00000400000000000000" pitchFamily="2" charset="-78"/>
                  </a:rPr>
                  <a:t> (thread) T1 </a:t>
                </a:r>
                <a:r>
                  <a:rPr lang="ar-SA" sz="2400" dirty="0">
                    <a:effectLst/>
                    <a:latin typeface="Calibri" panose="020F0502020204030204" pitchFamily="34" charset="0"/>
                    <a:ea typeface="Calibri" panose="020F0502020204030204" pitchFamily="34" charset="0"/>
                    <a:cs typeface="B Nazanin" panose="00000400000000000000" pitchFamily="2" charset="-78"/>
                  </a:rPr>
                  <a:t>درخواست یک نمونه اضافی از نوع منبع</a:t>
                </a:r>
                <a:r>
                  <a:rPr lang="en-US" sz="2400" dirty="0">
                    <a:effectLst/>
                    <a:latin typeface="Calibri" panose="020F0502020204030204" pitchFamily="34" charset="0"/>
                    <a:ea typeface="Calibri" panose="020F0502020204030204" pitchFamily="34" charset="0"/>
                    <a:cs typeface="B Nazanin" panose="00000400000000000000" pitchFamily="2" charset="-78"/>
                  </a:rPr>
                  <a:t> A </a:t>
                </a:r>
                <a:r>
                  <a:rPr lang="ar-SA" sz="2400" dirty="0">
                    <a:effectLst/>
                    <a:latin typeface="Calibri" panose="020F0502020204030204" pitchFamily="34" charset="0"/>
                    <a:ea typeface="Calibri" panose="020F0502020204030204" pitchFamily="34" charset="0"/>
                    <a:cs typeface="B Nazanin" panose="00000400000000000000" pitchFamily="2" charset="-78"/>
                  </a:rPr>
                  <a:t>و دو نمونه از نوع منبع</a:t>
                </a:r>
                <a:r>
                  <a:rPr lang="en-US" sz="2400" dirty="0">
                    <a:effectLst/>
                    <a:latin typeface="Calibri" panose="020F0502020204030204" pitchFamily="34" charset="0"/>
                    <a:ea typeface="Calibri" panose="020F0502020204030204" pitchFamily="34" charset="0"/>
                    <a:cs typeface="B Nazanin" panose="00000400000000000000" pitchFamily="2" charset="-78"/>
                  </a:rPr>
                  <a:t> C </a:t>
                </a:r>
                <a:r>
                  <a:rPr lang="ar-SA" sz="2400" dirty="0">
                    <a:effectLst/>
                    <a:latin typeface="Calibri" panose="020F0502020204030204" pitchFamily="34" charset="0"/>
                    <a:ea typeface="Calibri" panose="020F0502020204030204" pitchFamily="34" charset="0"/>
                    <a:cs typeface="B Nazanin" panose="00000400000000000000" pitchFamily="2" charset="-78"/>
                  </a:rPr>
                  <a:t>را داشته باشد، بنابراین</a:t>
                </a:r>
                <a:r>
                  <a:rPr lang="en-US" sz="2400" dirty="0">
                    <a:effectLst/>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𝑅𝑒𝑞𝑢𝑒𝑠</m:t>
                    </m:r>
                    <m:sSub>
                      <m:sSubPr>
                        <m:ctrlPr>
                          <a:rPr lang="en-US" sz="2400" b="0" i="1" dirty="0" smtClean="0">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𝑡</m:t>
                        </m:r>
                      </m:e>
                      <m:sub>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1</m:t>
                        </m:r>
                      </m:sub>
                    </m:sSub>
                  </m:oMath>
                </a14:m>
                <a:r>
                  <a:rPr lang="en-US" sz="2400" dirty="0">
                    <a:effectLst/>
                    <a:latin typeface="Calibri" panose="020F0502020204030204" pitchFamily="34" charset="0"/>
                    <a:ea typeface="Calibri" panose="020F0502020204030204" pitchFamily="34" charset="0"/>
                    <a:cs typeface="B Nazanin" panose="00000400000000000000" pitchFamily="2" charset="-78"/>
                  </a:rPr>
                  <a:t> = (1,0,2) </a:t>
                </a:r>
                <a:r>
                  <a:rPr lang="ar-SA" sz="2400" dirty="0">
                    <a:effectLst/>
                    <a:latin typeface="Calibri" panose="020F0502020204030204" pitchFamily="34" charset="0"/>
                    <a:ea typeface="Calibri" panose="020F0502020204030204" pitchFamily="34" charset="0"/>
                    <a:cs typeface="B Nazanin" panose="00000400000000000000" pitchFamily="2" charset="-78"/>
                  </a:rPr>
                  <a:t>برای تصمیم گیری در مورد اینکه آیا این درخواست را می توان بلافاصله اعطا کرد، ابتدا بررسی می کنیم که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r>
                      <a:rPr lang="en-US" sz="2400" b="0" i="0" dirty="0" smtClean="0">
                        <a:effectLst/>
                        <a:latin typeface="Cambria Math" panose="02040503050406030204" pitchFamily="18" charset="0"/>
                        <a:ea typeface="Calibri" panose="020F0502020204030204" pitchFamily="34" charset="0"/>
                        <a:cs typeface="B Nazanin" panose="00000400000000000000" pitchFamily="2" charset="-78"/>
                      </a:rPr>
                      <m:t>  </m:t>
                    </m:r>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𝑅𝑒𝑞𝑢𝑒𝑠</m:t>
                    </m:r>
                    <m:sSub>
                      <m:sSubPr>
                        <m:ctrlP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𝑡</m:t>
                        </m:r>
                      </m:e>
                      <m:sub>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1</m:t>
                        </m:r>
                      </m:sub>
                    </m:sSub>
                  </m:oMath>
                </a14:m>
                <a:r>
                  <a:rPr lang="en-US" sz="2400" dirty="0">
                    <a:effectLst/>
                    <a:latin typeface="Calibri" panose="020F0502020204030204" pitchFamily="34" charset="0"/>
                    <a:ea typeface="Calibri" panose="020F0502020204030204" pitchFamily="34" charset="0"/>
                    <a:cs typeface="B Nazanin" panose="00000400000000000000" pitchFamily="2" charset="-78"/>
                  </a:rPr>
                  <a:t> ≤ Available </a:t>
                </a:r>
              </a:p>
              <a:p>
                <a:pPr algn="r" rtl="1">
                  <a:tabLst>
                    <a:tab pos="1371600" algn="l"/>
                    <a:tab pos="2395538" algn="ctr"/>
                    <a:tab pos="3594100" algn="ctr"/>
                    <a:tab pos="4805363" algn="ctr"/>
                  </a:tabLst>
                </a:pPr>
                <a:r>
                  <a:rPr lang="ar-SA" sz="2400" dirty="0">
                    <a:effectLst/>
                    <a:latin typeface="Calibri" panose="020F0502020204030204" pitchFamily="34" charset="0"/>
                    <a:ea typeface="Calibri" panose="020F0502020204030204" pitchFamily="34" charset="0"/>
                    <a:cs typeface="B Nazanin" panose="00000400000000000000" pitchFamily="2" charset="-78"/>
                  </a:rPr>
                  <a:t>یعنی اینکه </a:t>
                </a:r>
                <a:r>
                  <a:rPr lang="en-US" sz="2400" dirty="0">
                    <a:effectLst/>
                    <a:latin typeface="Calibri" panose="020F0502020204030204" pitchFamily="34" charset="0"/>
                    <a:ea typeface="Calibri" panose="020F0502020204030204" pitchFamily="34" charset="0"/>
                    <a:cs typeface="B Nazanin" panose="00000400000000000000" pitchFamily="2" charset="-78"/>
                  </a:rPr>
                  <a:t>(1,0,2)≤ (3,3,2) </a:t>
                </a:r>
                <a:r>
                  <a:rPr lang="ar-SA" sz="2400" dirty="0">
                    <a:effectLst/>
                    <a:latin typeface="Calibri" panose="020F0502020204030204" pitchFamily="34" charset="0"/>
                    <a:ea typeface="Calibri" panose="020F0502020204030204" pitchFamily="34" charset="0"/>
                    <a:cs typeface="B Nazanin" panose="00000400000000000000" pitchFamily="2" charset="-78"/>
                  </a:rPr>
                  <a:t>باشد، که درست است</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سپس وانمود می کنیم که این درخواست برآورده شده است، و به وضعیت جدید زیر می رسیم</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tabLst>
                    <a:tab pos="1371600" algn="l"/>
                    <a:tab pos="2395538" algn="ctr"/>
                    <a:tab pos="3594100" algn="ctr"/>
                    <a:tab pos="4805363" algn="ctr"/>
                  </a:tabLst>
                </a:pPr>
                <a:endParaRPr lang="en-US" altLang="en-US" sz="2800" dirty="0"/>
              </a:p>
            </p:txBody>
          </p:sp>
        </mc:Choice>
        <mc:Fallback xmlns="">
          <p:sp>
            <p:nvSpPr>
              <p:cNvPr id="56322" name="Rectangle 3">
                <a:extLst>
                  <a:ext uri="{FF2B5EF4-FFF2-40B4-BE49-F238E27FC236}">
                    <a16:creationId xmlns:a16="http://schemas.microsoft.com/office/drawing/2014/main" id="{F9D491DD-A38E-475F-8906-6128AD1F3862}"/>
                  </a:ext>
                </a:extLst>
              </p:cNvPr>
              <p:cNvSpPr>
                <a:spLocks noGrp="1" noRot="1" noChangeAspect="1" noMove="1" noResize="1" noEditPoints="1" noAdjustHandles="1" noChangeArrowheads="1" noChangeShapeType="1" noTextEdit="1"/>
              </p:cNvSpPr>
              <p:nvPr>
                <p:ph idx="1"/>
              </p:nvPr>
            </p:nvSpPr>
            <p:spPr>
              <a:xfrm>
                <a:off x="451413" y="1008439"/>
                <a:ext cx="8553691" cy="4892299"/>
              </a:xfrm>
              <a:blipFill>
                <a:blip r:embed="rId3"/>
                <a:stretch>
                  <a:fillRect t="-1868" r="-121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E1EB193-2B94-4C23-B61D-E7A83FB21C33}"/>
              </a:ext>
            </a:extLst>
          </p:cNvPr>
          <p:cNvPicPr>
            <a:picLocks noChangeAspect="1"/>
          </p:cNvPicPr>
          <p:nvPr/>
        </p:nvPicPr>
        <p:blipFill rotWithShape="1">
          <a:blip r:embed="rId3"/>
          <a:srcRect l="-3006"/>
          <a:stretch/>
        </p:blipFill>
        <p:spPr>
          <a:xfrm>
            <a:off x="231494" y="3947303"/>
            <a:ext cx="4363655" cy="1956798"/>
          </a:xfrm>
          <a:prstGeom prst="rect">
            <a:avLst/>
          </a:prstGeom>
        </p:spPr>
      </p:pic>
      <p:pic>
        <p:nvPicPr>
          <p:cNvPr id="4" name="Picture 3">
            <a:extLst>
              <a:ext uri="{FF2B5EF4-FFF2-40B4-BE49-F238E27FC236}">
                <a16:creationId xmlns:a16="http://schemas.microsoft.com/office/drawing/2014/main" id="{B9D31D53-6086-4F59-810C-942127618D08}"/>
              </a:ext>
            </a:extLst>
          </p:cNvPr>
          <p:cNvPicPr>
            <a:picLocks noChangeAspect="1"/>
          </p:cNvPicPr>
          <p:nvPr/>
        </p:nvPicPr>
        <p:blipFill>
          <a:blip r:embed="rId4"/>
          <a:stretch>
            <a:fillRect/>
          </a:stretch>
        </p:blipFill>
        <p:spPr>
          <a:xfrm>
            <a:off x="4791919" y="3960912"/>
            <a:ext cx="4120587" cy="1929579"/>
          </a:xfrm>
          <a:prstGeom prst="rect">
            <a:avLst/>
          </a:prstGeom>
          <a:ln>
            <a:solidFill>
              <a:srgbClr val="00B050"/>
            </a:solidFill>
          </a:ln>
        </p:spPr>
      </p:pic>
      <p:sp>
        <p:nvSpPr>
          <p:cNvPr id="10" name="TextBox 9">
            <a:extLst>
              <a:ext uri="{FF2B5EF4-FFF2-40B4-BE49-F238E27FC236}">
                <a16:creationId xmlns:a16="http://schemas.microsoft.com/office/drawing/2014/main" id="{3E3FFFC5-BE7F-4109-B86A-1C88AA12CCE4}"/>
              </a:ext>
            </a:extLst>
          </p:cNvPr>
          <p:cNvSpPr txBox="1"/>
          <p:nvPr/>
        </p:nvSpPr>
        <p:spPr>
          <a:xfrm>
            <a:off x="6154838" y="5890491"/>
            <a:ext cx="4878728" cy="461665"/>
          </a:xfrm>
          <a:prstGeom prst="rect">
            <a:avLst/>
          </a:prstGeom>
          <a:noFill/>
        </p:spPr>
        <p:txBody>
          <a:bodyPr wrap="square">
            <a:spAutoFit/>
          </a:bodyPr>
          <a:lstStyle/>
          <a:p>
            <a:r>
              <a:rPr lang="ar-SA" sz="2400" b="1" dirty="0">
                <a:effectLst/>
                <a:latin typeface="Calibri" panose="020F0502020204030204" pitchFamily="34" charset="0"/>
                <a:ea typeface="Calibri" panose="020F0502020204030204" pitchFamily="34" charset="0"/>
                <a:cs typeface="B Nazanin" panose="00000400000000000000" pitchFamily="2" charset="-78"/>
              </a:rPr>
              <a:t>وضعیت</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جدید</a:t>
            </a:r>
            <a:r>
              <a:rPr lang="ar-SA" sz="2400" dirty="0">
                <a:effectLst/>
                <a:latin typeface="Calibri" panose="020F0502020204030204" pitchFamily="34" charset="0"/>
                <a:ea typeface="Calibri" panose="020F0502020204030204" pitchFamily="34" charset="0"/>
                <a:cs typeface="B Nazanin" panose="00000400000000000000" pitchFamily="2" charset="-78"/>
              </a:rPr>
              <a:t> </a:t>
            </a:r>
            <a:endParaRPr lang="en-US" sz="2400" dirty="0"/>
          </a:p>
        </p:txBody>
      </p:sp>
      <p:sp>
        <p:nvSpPr>
          <p:cNvPr id="11" name="TextBox 10">
            <a:extLst>
              <a:ext uri="{FF2B5EF4-FFF2-40B4-BE49-F238E27FC236}">
                <a16:creationId xmlns:a16="http://schemas.microsoft.com/office/drawing/2014/main" id="{1AAC8F65-D260-409D-A28B-FBB5B3554BF0}"/>
              </a:ext>
            </a:extLst>
          </p:cNvPr>
          <p:cNvSpPr txBox="1"/>
          <p:nvPr/>
        </p:nvSpPr>
        <p:spPr>
          <a:xfrm>
            <a:off x="1727522" y="5865702"/>
            <a:ext cx="4878728" cy="461665"/>
          </a:xfrm>
          <a:prstGeom prst="rect">
            <a:avLst/>
          </a:prstGeom>
          <a:noFill/>
        </p:spPr>
        <p:txBody>
          <a:bodyPr wrap="square">
            <a:spAutoFit/>
          </a:bodyPr>
          <a:lstStyle/>
          <a:p>
            <a:r>
              <a:rPr lang="ar-SA" sz="2400" dirty="0">
                <a:effectLst/>
                <a:latin typeface="Calibri" panose="020F0502020204030204" pitchFamily="34" charset="0"/>
                <a:ea typeface="Calibri" panose="020F0502020204030204" pitchFamily="34" charset="0"/>
                <a:cs typeface="B Nazanin" panose="00000400000000000000" pitchFamily="2" charset="-78"/>
              </a:rPr>
              <a:t>وضعیت </a:t>
            </a:r>
            <a:r>
              <a:rPr lang="fa-IR" sz="2400" dirty="0">
                <a:effectLst/>
                <a:latin typeface="Calibri" panose="020F0502020204030204" pitchFamily="34" charset="0"/>
                <a:ea typeface="Calibri" panose="020F0502020204030204" pitchFamily="34" charset="0"/>
                <a:cs typeface="B Nazanin" panose="00000400000000000000" pitchFamily="2" charset="-78"/>
              </a:rPr>
              <a:t>قدیم</a:t>
            </a:r>
            <a:r>
              <a:rPr lang="ar-SA" sz="2400" dirty="0">
                <a:effectLst/>
                <a:latin typeface="Calibri" panose="020F0502020204030204" pitchFamily="34" charset="0"/>
                <a:ea typeface="Calibri" panose="020F0502020204030204" pitchFamily="34" charset="0"/>
                <a:cs typeface="B Nazanin" panose="00000400000000000000" pitchFamily="2" charset="-78"/>
              </a:rPr>
              <a:t> </a:t>
            </a:r>
            <a:endParaRPr lang="en-US" sz="2400" dirty="0"/>
          </a:p>
        </p:txBody>
      </p:sp>
      <p:sp>
        <p:nvSpPr>
          <p:cNvPr id="7" name="Rectangle 6">
            <a:extLst>
              <a:ext uri="{FF2B5EF4-FFF2-40B4-BE49-F238E27FC236}">
                <a16:creationId xmlns:a16="http://schemas.microsoft.com/office/drawing/2014/main" id="{46F1F888-7CF6-4991-AD59-D83891168C7A}"/>
              </a:ext>
            </a:extLst>
          </p:cNvPr>
          <p:cNvSpPr/>
          <p:nvPr/>
        </p:nvSpPr>
        <p:spPr bwMode="auto">
          <a:xfrm>
            <a:off x="1458411" y="4838217"/>
            <a:ext cx="752354" cy="243069"/>
          </a:xfrm>
          <a:prstGeom prst="rect">
            <a:avLst/>
          </a:prstGeom>
          <a:noFill/>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3" name="Rectangle 12">
            <a:extLst>
              <a:ext uri="{FF2B5EF4-FFF2-40B4-BE49-F238E27FC236}">
                <a16:creationId xmlns:a16="http://schemas.microsoft.com/office/drawing/2014/main" id="{039B7E42-3F8B-4A46-89B9-89CABBB08573}"/>
              </a:ext>
            </a:extLst>
          </p:cNvPr>
          <p:cNvSpPr/>
          <p:nvPr/>
        </p:nvSpPr>
        <p:spPr bwMode="auto">
          <a:xfrm>
            <a:off x="5778661" y="4838217"/>
            <a:ext cx="752354" cy="243069"/>
          </a:xfrm>
          <a:prstGeom prst="rect">
            <a:avLst/>
          </a:prstGeom>
          <a:noFill/>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5" name="TextBox 14">
            <a:extLst>
              <a:ext uri="{FF2B5EF4-FFF2-40B4-BE49-F238E27FC236}">
                <a16:creationId xmlns:a16="http://schemas.microsoft.com/office/drawing/2014/main" id="{4F8D6297-9532-4815-9993-2B8611A40DE8}"/>
              </a:ext>
            </a:extLst>
          </p:cNvPr>
          <p:cNvSpPr txBox="1"/>
          <p:nvPr/>
        </p:nvSpPr>
        <p:spPr>
          <a:xfrm>
            <a:off x="3624324" y="4893454"/>
            <a:ext cx="1017124" cy="369332"/>
          </a:xfrm>
          <a:prstGeom prst="rect">
            <a:avLst/>
          </a:prstGeom>
          <a:noFill/>
        </p:spPr>
        <p:txBody>
          <a:bodyPr wrap="square">
            <a:spAutoFit/>
          </a:bodyPr>
          <a:lstStyle/>
          <a:p>
            <a:r>
              <a:rPr lang="en-US" sz="1800" dirty="0">
                <a:solidFill>
                  <a:srgbClr val="FF0000"/>
                </a:solidFill>
                <a:effectLst/>
                <a:latin typeface="Calibri" panose="020F0502020204030204" pitchFamily="34" charset="0"/>
                <a:ea typeface="Calibri" panose="020F0502020204030204" pitchFamily="34" charset="0"/>
                <a:cs typeface="B Nazanin" panose="00000400000000000000" pitchFamily="2" charset="-78"/>
              </a:rPr>
              <a:t>+(1,0,2)</a:t>
            </a:r>
            <a:endParaRPr lang="en-US" dirty="0">
              <a:solidFill>
                <a:srgbClr val="FF0000"/>
              </a:solidFill>
            </a:endParaRPr>
          </a:p>
        </p:txBody>
      </p:sp>
      <p:cxnSp>
        <p:nvCxnSpPr>
          <p:cNvPr id="12" name="Straight Arrow Connector 11">
            <a:extLst>
              <a:ext uri="{FF2B5EF4-FFF2-40B4-BE49-F238E27FC236}">
                <a16:creationId xmlns:a16="http://schemas.microsoft.com/office/drawing/2014/main" id="{216CC73B-552F-414D-B86E-C09A0B90F0EA}"/>
              </a:ext>
            </a:extLst>
          </p:cNvPr>
          <p:cNvCxnSpPr>
            <a:stCxn id="7" idx="3"/>
          </p:cNvCxnSpPr>
          <p:nvPr/>
        </p:nvCxnSpPr>
        <p:spPr bwMode="auto">
          <a:xfrm flipV="1">
            <a:off x="2210765" y="4959751"/>
            <a:ext cx="3567896" cy="1"/>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904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6322">
                                            <p:txEl>
                                              <p:pRg st="1" end="1"/>
                                            </p:txEl>
                                          </p:spTgt>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1" y="1008439"/>
            <a:ext cx="9005104" cy="4892299"/>
          </a:xfrm>
        </p:spPr>
        <p:txBody>
          <a:bodyPr/>
          <a:lstStyle/>
          <a:p>
            <a:pPr lvl="0" algn="r" rtl="1"/>
            <a:r>
              <a:rPr lang="ar-SA" sz="2800" dirty="0">
                <a:cs typeface="B Nazanin" panose="00000400000000000000" pitchFamily="2" charset="-78"/>
              </a:rPr>
              <a:t>اجرای الگوریتم ایمنی نشان می دهد که توالی &lt; </a:t>
            </a:r>
            <a:r>
              <a:rPr lang="en-US" sz="2800" dirty="0">
                <a:cs typeface="B Nazanin" panose="00000400000000000000" pitchFamily="2" charset="-78"/>
              </a:rPr>
              <a:t>T1</a:t>
            </a:r>
            <a:r>
              <a:rPr lang="ar-SA" sz="2800" dirty="0">
                <a:cs typeface="B Nazanin" panose="00000400000000000000" pitchFamily="2" charset="-78"/>
              </a:rPr>
              <a:t>, </a:t>
            </a:r>
            <a:r>
              <a:rPr lang="en-US" sz="2800" dirty="0">
                <a:cs typeface="B Nazanin" panose="00000400000000000000" pitchFamily="2" charset="-78"/>
              </a:rPr>
              <a:t>T3</a:t>
            </a:r>
            <a:r>
              <a:rPr lang="ar-SA" sz="2800" dirty="0">
                <a:cs typeface="B Nazanin" panose="00000400000000000000" pitchFamily="2" charset="-78"/>
              </a:rPr>
              <a:t>, </a:t>
            </a:r>
            <a:r>
              <a:rPr lang="en-US" sz="2800" dirty="0">
                <a:cs typeface="B Nazanin" panose="00000400000000000000" pitchFamily="2" charset="-78"/>
              </a:rPr>
              <a:t>T4</a:t>
            </a:r>
            <a:r>
              <a:rPr lang="ar-SA" sz="2800" dirty="0">
                <a:cs typeface="B Nazanin" panose="00000400000000000000" pitchFamily="2" charset="-78"/>
              </a:rPr>
              <a:t>, </a:t>
            </a:r>
            <a:r>
              <a:rPr lang="en-US" sz="2800" dirty="0">
                <a:cs typeface="B Nazanin" panose="00000400000000000000" pitchFamily="2" charset="-78"/>
              </a:rPr>
              <a:t>T0</a:t>
            </a:r>
            <a:r>
              <a:rPr lang="ar-SA" sz="2800" dirty="0">
                <a:cs typeface="B Nazanin" panose="00000400000000000000" pitchFamily="2" charset="-78"/>
              </a:rPr>
              <a:t>, </a:t>
            </a:r>
            <a:r>
              <a:rPr lang="en-US" sz="2800" dirty="0">
                <a:cs typeface="B Nazanin" panose="00000400000000000000" pitchFamily="2" charset="-78"/>
              </a:rPr>
              <a:t>T2</a:t>
            </a:r>
            <a:r>
              <a:rPr lang="ar-SA" sz="2800" dirty="0">
                <a:cs typeface="B Nazanin" panose="00000400000000000000" pitchFamily="2" charset="-78"/>
              </a:rPr>
              <a:t>&gt; نیازمندی ایمنی را برآورده می کند</a:t>
            </a:r>
            <a:endParaRPr lang="en-US" sz="2800" dirty="0">
              <a:cs typeface="B Nazanin" panose="00000400000000000000" pitchFamily="2" charset="-78"/>
            </a:endParaRPr>
          </a:p>
          <a:p>
            <a:pPr lvl="0" algn="r" rtl="1"/>
            <a:r>
              <a:rPr lang="ar-SA" sz="2800" dirty="0">
                <a:cs typeface="B Nazanin" panose="00000400000000000000" pitchFamily="2" charset="-78"/>
              </a:rPr>
              <a:t>آیا درخواست (3,3,0) توسط </a:t>
            </a:r>
            <a:r>
              <a:rPr lang="en-US" sz="2800" dirty="0">
                <a:cs typeface="B Nazanin" panose="00000400000000000000" pitchFamily="2" charset="-78"/>
              </a:rPr>
              <a:t>T4</a:t>
            </a:r>
            <a:r>
              <a:rPr lang="ar-SA" sz="2800" dirty="0">
                <a:cs typeface="B Nazanin" panose="00000400000000000000" pitchFamily="2" charset="-78"/>
              </a:rPr>
              <a:t> قابل اعطا است؟</a:t>
            </a:r>
            <a:endParaRPr lang="en-US" sz="2800" dirty="0">
              <a:cs typeface="B Nazanin" panose="00000400000000000000" pitchFamily="2" charset="-78"/>
            </a:endParaRPr>
          </a:p>
          <a:p>
            <a:pPr lvl="0" algn="r" rtl="1"/>
            <a:r>
              <a:rPr lang="ar-SA" sz="2800" dirty="0">
                <a:cs typeface="B Nazanin" panose="00000400000000000000" pitchFamily="2" charset="-78"/>
              </a:rPr>
              <a:t> آیا درخواست (0,2,0) توسط </a:t>
            </a:r>
            <a:r>
              <a:rPr lang="en-US" sz="2800" dirty="0">
                <a:cs typeface="B Nazanin" panose="00000400000000000000" pitchFamily="2" charset="-78"/>
              </a:rPr>
              <a:t>T0</a:t>
            </a:r>
            <a:r>
              <a:rPr lang="ar-SA" sz="2800" dirty="0">
                <a:cs typeface="B Nazanin" panose="00000400000000000000" pitchFamily="2" charset="-78"/>
              </a:rPr>
              <a:t> قابل اعطا است؟</a:t>
            </a:r>
            <a:endParaRPr lang="en-US" sz="2800" dirty="0">
              <a:cs typeface="B Nazanin" panose="00000400000000000000" pitchFamily="2" charset="-78"/>
            </a:endParaRPr>
          </a:p>
          <a:p>
            <a:pPr algn="r" rtl="1">
              <a:tabLst>
                <a:tab pos="1544638" algn="l"/>
                <a:tab pos="2452688" algn="ctr"/>
                <a:tab pos="3767138" algn="ctr"/>
                <a:tab pos="5022850" algn="ctr"/>
              </a:tabLst>
            </a:pPr>
            <a:endParaRPr lang="en-US" altLang="en-US" sz="3600" dirty="0">
              <a:cs typeface="B Nazanin" panose="00000400000000000000" pitchFamily="2" charset="-78"/>
            </a:endParaRPr>
          </a:p>
          <a:p>
            <a:pPr algn="r" rtl="1">
              <a:tabLst>
                <a:tab pos="1371600" algn="l"/>
                <a:tab pos="2395538" algn="ctr"/>
                <a:tab pos="3594100" algn="ctr"/>
                <a:tab pos="4805363" algn="ctr"/>
              </a:tabLst>
            </a:pPr>
            <a:endParaRPr lang="en-US" altLang="en-US" sz="4000" dirty="0">
              <a:cs typeface="B Nazanin" panose="00000400000000000000" pitchFamily="2" charset="-78"/>
            </a:endParaRPr>
          </a:p>
        </p:txBody>
      </p:sp>
      <p:pic>
        <p:nvPicPr>
          <p:cNvPr id="4" name="Picture 3">
            <a:extLst>
              <a:ext uri="{FF2B5EF4-FFF2-40B4-BE49-F238E27FC236}">
                <a16:creationId xmlns:a16="http://schemas.microsoft.com/office/drawing/2014/main" id="{B9D31D53-6086-4F59-810C-942127618D08}"/>
              </a:ext>
            </a:extLst>
          </p:cNvPr>
          <p:cNvPicPr>
            <a:picLocks noChangeAspect="1"/>
          </p:cNvPicPr>
          <p:nvPr/>
        </p:nvPicPr>
        <p:blipFill>
          <a:blip r:embed="rId3"/>
          <a:stretch>
            <a:fillRect/>
          </a:stretch>
        </p:blipFill>
        <p:spPr>
          <a:xfrm>
            <a:off x="2291302" y="3552719"/>
            <a:ext cx="4873911" cy="2282344"/>
          </a:xfrm>
          <a:prstGeom prst="rect">
            <a:avLst/>
          </a:prstGeom>
          <a:ln>
            <a:solidFill>
              <a:srgbClr val="00B050"/>
            </a:solidFill>
          </a:ln>
        </p:spPr>
      </p:pic>
    </p:spTree>
    <p:extLst>
      <p:ext uri="{BB962C8B-B14F-4D97-AF65-F5344CB8AC3E}">
        <p14:creationId xmlns:p14="http://schemas.microsoft.com/office/powerpoint/2010/main" val="188589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73354F7-D46C-481C-9D4A-3953C7C9966A}"/>
              </a:ext>
            </a:extLst>
          </p:cNvPr>
          <p:cNvSpPr>
            <a:spLocks noGrp="1" noChangeArrowheads="1"/>
          </p:cNvSpPr>
          <p:nvPr>
            <p:ph type="title"/>
          </p:nvPr>
        </p:nvSpPr>
        <p:spPr>
          <a:xfrm>
            <a:off x="1141413" y="235762"/>
            <a:ext cx="7421562" cy="576262"/>
          </a:xfrm>
        </p:spPr>
        <p:txBody>
          <a:bodyPr/>
          <a:lstStyle/>
          <a:p>
            <a:pPr eaLnBrk="1" hangingPunct="1"/>
            <a:r>
              <a:rPr lang="en-US" altLang="en-US" dirty="0"/>
              <a:t>Deadlock Detection</a:t>
            </a:r>
          </a:p>
        </p:txBody>
      </p:sp>
      <p:sp>
        <p:nvSpPr>
          <p:cNvPr id="62466" name="Rectangle 3">
            <a:extLst>
              <a:ext uri="{FF2B5EF4-FFF2-40B4-BE49-F238E27FC236}">
                <a16:creationId xmlns:a16="http://schemas.microsoft.com/office/drawing/2014/main" id="{B0C7DA51-11F7-430E-8F04-C804721EE6AB}"/>
              </a:ext>
            </a:extLst>
          </p:cNvPr>
          <p:cNvSpPr>
            <a:spLocks noGrp="1" noChangeArrowheads="1"/>
          </p:cNvSpPr>
          <p:nvPr>
            <p:ph idx="1"/>
          </p:nvPr>
        </p:nvSpPr>
        <p:spPr>
          <a:xfrm>
            <a:off x="811765" y="1233488"/>
            <a:ext cx="7527990" cy="4530725"/>
          </a:xfrm>
        </p:spPr>
        <p:txBody>
          <a:bodyPr/>
          <a:lstStyle/>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اجازه دادن به سیستم برای ورود به حالت بن‌بست</a:t>
            </a:r>
            <a:endParaRPr lang="en-US" sz="32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الگوریتم تشخیص</a:t>
            </a:r>
            <a:endParaRPr lang="en-US" sz="3200" dirty="0">
              <a:latin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طرح بازیابی</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E0AC6EB-98B0-4800-BA12-8164E36330A4}"/>
              </a:ext>
            </a:extLst>
          </p:cNvPr>
          <p:cNvSpPr>
            <a:spLocks noGrp="1" noChangeArrowheads="1"/>
          </p:cNvSpPr>
          <p:nvPr>
            <p:ph type="title"/>
          </p:nvPr>
        </p:nvSpPr>
        <p:spPr>
          <a:xfrm>
            <a:off x="1077686" y="-19986"/>
            <a:ext cx="7772400" cy="844551"/>
          </a:xfrm>
        </p:spPr>
        <p:txBody>
          <a:bodyPr/>
          <a:lstStyle/>
          <a:p>
            <a:pPr eaLnBrk="1" hangingPunct="1"/>
            <a:r>
              <a:rPr lang="en-US" altLang="en-US" dirty="0"/>
              <a:t>Single Instance of Each Resource Type</a:t>
            </a:r>
          </a:p>
        </p:txBody>
      </p:sp>
      <mc:AlternateContent xmlns:mc="http://schemas.openxmlformats.org/markup-compatibility/2006">
        <mc:Choice xmlns:a14="http://schemas.microsoft.com/office/drawing/2010/main" Requires="a14">
          <p:sp>
            <p:nvSpPr>
              <p:cNvPr id="64514" name="Rectangle 3">
                <a:extLst>
                  <a:ext uri="{FF2B5EF4-FFF2-40B4-BE49-F238E27FC236}">
                    <a16:creationId xmlns:a16="http://schemas.microsoft.com/office/drawing/2014/main" id="{9A96C6DF-1521-4C97-AEB7-B25DA22EF839}"/>
                  </a:ext>
                </a:extLst>
              </p:cNvPr>
              <p:cNvSpPr>
                <a:spLocks noGrp="1" noChangeArrowheads="1"/>
              </p:cNvSpPr>
              <p:nvPr>
                <p:ph idx="1"/>
              </p:nvPr>
            </p:nvSpPr>
            <p:spPr>
              <a:xfrm>
                <a:off x="405114" y="1173163"/>
                <a:ext cx="8444972" cy="4511675"/>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گراف وابستگی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altLang="en-US" sz="2800" b="1" dirty="0">
                    <a:solidFill>
                      <a:srgbClr val="006699"/>
                    </a:solidFill>
                    <a:latin typeface="+mj-lt"/>
                  </a:rPr>
                  <a:t>wait-for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بین رشته‌ها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گره‌ها نشان‌دهنده‌ی رشته‌ها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Threads</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نشان می‌دهد که رشته‌ی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حال انتظار برای رشته‌ی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altLang="en-US" sz="2800" b="1" i="1" dirty="0">
                  <a:sym typeface="Symbol" panose="05050102010706020507" pitchFamily="18" charset="2"/>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به‌صورت دوره‌ای الگوریتمی اجرا می‌شود که به دنبال دور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(Cycle)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گراف 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وجود یک دور نشان‌دهنده‌ی بن‌بست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پیچیدگی زمانی الگوریتم تشخیص دور در یک گراف از مرتبه‌ی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p>
                      <m:sSupPr>
                        <m:ctrlP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ctrlPr>
                      </m:sSupPr>
                      <m:e>
                        <m: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t>𝑛</m:t>
                        </m:r>
                      </m:e>
                      <m:sup>
                        <m: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t>2</m:t>
                        </m:r>
                      </m:sup>
                    </m:sSup>
                    <m: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t> </m:t>
                    </m:r>
                  </m:oMath>
                </a14:m>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تعداد گره‌های گراف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64514" name="Rectangle 3">
                <a:extLst>
                  <a:ext uri="{FF2B5EF4-FFF2-40B4-BE49-F238E27FC236}">
                    <a16:creationId xmlns:a16="http://schemas.microsoft.com/office/drawing/2014/main" id="{9A96C6DF-1521-4C97-AEB7-B25DA22EF839}"/>
                  </a:ext>
                </a:extLst>
              </p:cNvPr>
              <p:cNvSpPr>
                <a:spLocks noGrp="1" noRot="1" noChangeAspect="1" noMove="1" noResize="1" noEditPoints="1" noAdjustHandles="1" noChangeArrowheads="1" noChangeShapeType="1" noTextEdit="1"/>
              </p:cNvSpPr>
              <p:nvPr>
                <p:ph idx="1"/>
              </p:nvPr>
            </p:nvSpPr>
            <p:spPr>
              <a:xfrm>
                <a:off x="405114" y="1173163"/>
                <a:ext cx="8444972" cy="4511675"/>
              </a:xfrm>
              <a:blipFill>
                <a:blip r:embed="rId3"/>
                <a:stretch>
                  <a:fillRect l="-1443" t="-2024" r="-1587" b="-8772"/>
                </a:stretch>
              </a:blipFill>
            </p:spPr>
            <p:txBody>
              <a:bodyPr/>
              <a:lstStyle/>
              <a:p>
                <a:r>
                  <a:rPr 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484A614-EAE8-49DD-A55B-4F7E12A56EA6}"/>
              </a:ext>
            </a:extLst>
          </p:cNvPr>
          <p:cNvSpPr>
            <a:spLocks noGrp="1" noChangeArrowheads="1"/>
          </p:cNvSpPr>
          <p:nvPr>
            <p:ph type="title"/>
          </p:nvPr>
        </p:nvSpPr>
        <p:spPr>
          <a:xfrm>
            <a:off x="758164" y="270077"/>
            <a:ext cx="8288629" cy="457200"/>
          </a:xfrm>
        </p:spPr>
        <p:txBody>
          <a:bodyPr/>
          <a:lstStyle/>
          <a:p>
            <a:pPr eaLnBrk="1" hangingPunct="1"/>
            <a:r>
              <a:rPr lang="en-US" altLang="en-US" sz="2400" dirty="0"/>
              <a:t>Resource-Allocation Graph and  Wait-for Graph</a:t>
            </a:r>
          </a:p>
        </p:txBody>
      </p:sp>
      <p:sp>
        <p:nvSpPr>
          <p:cNvPr id="66562" name="Text Box 5">
            <a:extLst>
              <a:ext uri="{FF2B5EF4-FFF2-40B4-BE49-F238E27FC236}">
                <a16:creationId xmlns:a16="http://schemas.microsoft.com/office/drawing/2014/main" id="{FD3E6C09-91AB-4252-8558-115F273E58C9}"/>
              </a:ext>
            </a:extLst>
          </p:cNvPr>
          <p:cNvSpPr txBox="1">
            <a:spLocks noChangeArrowheads="1"/>
          </p:cNvSpPr>
          <p:nvPr/>
        </p:nvSpPr>
        <p:spPr bwMode="auto">
          <a:xfrm>
            <a:off x="1647825" y="5294313"/>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Resource-Allocation Graph</a:t>
            </a:r>
          </a:p>
        </p:txBody>
      </p:sp>
      <p:sp>
        <p:nvSpPr>
          <p:cNvPr id="66563" name="Text Box 6">
            <a:extLst>
              <a:ext uri="{FF2B5EF4-FFF2-40B4-BE49-F238E27FC236}">
                <a16:creationId xmlns:a16="http://schemas.microsoft.com/office/drawing/2014/main" id="{4DB892FA-9656-4369-B039-CF364DF8033A}"/>
              </a:ext>
            </a:extLst>
          </p:cNvPr>
          <p:cNvSpPr txBox="1">
            <a:spLocks noChangeArrowheads="1"/>
          </p:cNvSpPr>
          <p:nvPr/>
        </p:nvSpPr>
        <p:spPr bwMode="auto">
          <a:xfrm>
            <a:off x="4810125" y="5294313"/>
            <a:ext cx="314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Corresponding wait-for graph</a:t>
            </a:r>
          </a:p>
        </p:txBody>
      </p:sp>
      <p:pic>
        <p:nvPicPr>
          <p:cNvPr id="66564" name="Picture 1">
            <a:extLst>
              <a:ext uri="{FF2B5EF4-FFF2-40B4-BE49-F238E27FC236}">
                <a16:creationId xmlns:a16="http://schemas.microsoft.com/office/drawing/2014/main" id="{0B62FAF8-3075-42AC-BA0B-5BDEAC7D4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1252538"/>
            <a:ext cx="57404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3ED25FA-FD51-4DC3-9667-49F48E298265}"/>
              </a:ext>
            </a:extLst>
          </p:cNvPr>
          <p:cNvSpPr>
            <a:spLocks noGrp="1" noChangeArrowheads="1"/>
          </p:cNvSpPr>
          <p:nvPr>
            <p:ph type="title"/>
          </p:nvPr>
        </p:nvSpPr>
        <p:spPr>
          <a:xfrm>
            <a:off x="1216331" y="131947"/>
            <a:ext cx="7772400" cy="628650"/>
          </a:xfrm>
        </p:spPr>
        <p:txBody>
          <a:bodyPr/>
          <a:lstStyle/>
          <a:p>
            <a:pPr eaLnBrk="1" hangingPunct="1"/>
            <a:r>
              <a:rPr lang="en-US" altLang="en-US" dirty="0"/>
              <a:t>Several Instances of a Resource Type</a:t>
            </a:r>
          </a:p>
        </p:txBody>
      </p:sp>
      <p:sp>
        <p:nvSpPr>
          <p:cNvPr id="68610" name="Rectangle 3">
            <a:extLst>
              <a:ext uri="{FF2B5EF4-FFF2-40B4-BE49-F238E27FC236}">
                <a16:creationId xmlns:a16="http://schemas.microsoft.com/office/drawing/2014/main" id="{A408F457-CD45-48AA-8181-E44F8AA0A577}"/>
              </a:ext>
            </a:extLst>
          </p:cNvPr>
          <p:cNvSpPr>
            <a:spLocks noGrp="1" noChangeArrowheads="1"/>
          </p:cNvSpPr>
          <p:nvPr>
            <p:ph idx="1"/>
          </p:nvPr>
        </p:nvSpPr>
        <p:spPr>
          <a:xfrm>
            <a:off x="342900" y="1187450"/>
            <a:ext cx="8526780" cy="5121910"/>
          </a:xfrm>
        </p:spPr>
        <p:txBody>
          <a:bodyPr/>
          <a:lstStyle/>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موجود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(Available):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برداری به طول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تعداد منابع در دسترس از هر نوع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تخصیص‌یافته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(Allocation):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ماتریسی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تعداد منابع از هر نوع که در حال حاضر به هر رشته تخصیص داده شده است را مشخص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درخواست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(Request):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ماتریسی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درخواست فعلی هر رشته را نشان می‌دهد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p>
          <a:p>
            <a:pPr lvl="1" indent="-342900" algn="r" rtl="1">
              <a:lnSpc>
                <a:spcPct val="107000"/>
              </a:lnSpc>
              <a:spcBef>
                <a:spcPts val="0"/>
              </a:spcBef>
              <a:spcAft>
                <a:spcPts val="800"/>
              </a:spcAft>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Request[</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][j] = k</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این معنی است که رشته‌ی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درخواست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k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واحد دیگر از نوع منبع</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Rj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38D12EB-E650-49F7-BF5C-969347526EE5}"/>
              </a:ext>
            </a:extLst>
          </p:cNvPr>
          <p:cNvSpPr>
            <a:spLocks noGrp="1" noChangeArrowheads="1"/>
          </p:cNvSpPr>
          <p:nvPr>
            <p:ph type="title"/>
          </p:nvPr>
        </p:nvSpPr>
        <p:spPr>
          <a:xfrm>
            <a:off x="457200" y="228830"/>
            <a:ext cx="8229600" cy="576262"/>
          </a:xfrm>
        </p:spPr>
        <p:txBody>
          <a:bodyPr/>
          <a:lstStyle/>
          <a:p>
            <a:pPr eaLnBrk="1" hangingPunct="1"/>
            <a:r>
              <a:rPr lang="en-US" altLang="en-US" dirty="0"/>
              <a:t>Chapter Objectives</a:t>
            </a:r>
          </a:p>
        </p:txBody>
      </p:sp>
      <p:sp>
        <p:nvSpPr>
          <p:cNvPr id="9218" name="Rectangle 3">
            <a:extLst>
              <a:ext uri="{FF2B5EF4-FFF2-40B4-BE49-F238E27FC236}">
                <a16:creationId xmlns:a16="http://schemas.microsoft.com/office/drawing/2014/main" id="{6DA4E9BA-E5B9-48E9-A6E9-2CB00D152082}"/>
              </a:ext>
            </a:extLst>
          </p:cNvPr>
          <p:cNvSpPr>
            <a:spLocks noGrp="1" noChangeArrowheads="1"/>
          </p:cNvSpPr>
          <p:nvPr>
            <p:ph idx="1"/>
          </p:nvPr>
        </p:nvSpPr>
        <p:spPr>
          <a:xfrm>
            <a:off x="0" y="991144"/>
            <a:ext cx="8742783" cy="5638026"/>
          </a:xfrm>
        </p:spPr>
        <p:txBody>
          <a:bodyPr/>
          <a:lstStyle/>
          <a:p>
            <a:pPr marL="0" marR="0" algn="r" rtl="1">
              <a:lnSpc>
                <a:spcPct val="107000"/>
              </a:lnSpc>
              <a:spcBef>
                <a:spcPts val="0"/>
              </a:spcBef>
              <a:spcAft>
                <a:spcPts val="0"/>
              </a:spcAft>
            </a:pPr>
            <a:r>
              <a:rPr lang="ar-SA" sz="2400" dirty="0">
                <a:latin typeface="Calibri" panose="020F0502020204030204" pitchFamily="34" charset="0"/>
                <a:cs typeface="B Nazanin" panose="00000400000000000000" pitchFamily="2" charset="-78"/>
              </a:rPr>
              <a:t>نمونه‌ای از ایجاد بن‌بست با استفاده از قفل‌های متقابل</a:t>
            </a:r>
            <a:r>
              <a:rPr lang="en-US" sz="2400" dirty="0">
                <a:latin typeface="Calibri" panose="020F0502020204030204" pitchFamily="34" charset="0"/>
                <a:cs typeface="B Nazanin" panose="00000400000000000000" pitchFamily="2" charset="-78"/>
              </a:rPr>
              <a:t> (Illustrate how deadlock can occur when mutex locks are used)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تعریف چهار شرط لازم برای مشخصه بن‌بست</a:t>
            </a:r>
            <a:r>
              <a:rPr lang="en-US" sz="2400" dirty="0">
                <a:latin typeface="Calibri" panose="020F0502020204030204" pitchFamily="34" charset="0"/>
                <a:cs typeface="B Nazanin" panose="00000400000000000000" pitchFamily="2" charset="-78"/>
              </a:rPr>
              <a:t> (Define the four necessary conditions that characterize deadlock)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شناسایی وضعیت بن‌بست در نمودار تخصیص منابع</a:t>
            </a:r>
            <a:r>
              <a:rPr lang="en-US" sz="2400" dirty="0">
                <a:latin typeface="Calibri" panose="020F0502020204030204" pitchFamily="34" charset="0"/>
                <a:cs typeface="B Nazanin" panose="00000400000000000000" pitchFamily="2" charset="-78"/>
              </a:rPr>
              <a:t> (Identify a deadlock situation in a resource allocation graph)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ارزیابی چهار رویکرد مختلف برای جلوگیری از بن‌بست</a:t>
            </a:r>
            <a:r>
              <a:rPr lang="en-US" sz="2400" dirty="0">
                <a:latin typeface="Calibri" panose="020F0502020204030204" pitchFamily="34" charset="0"/>
                <a:cs typeface="B Nazanin" panose="00000400000000000000" pitchFamily="2" charset="-78"/>
              </a:rPr>
              <a:t> (Evaluate the four different approaches for preventing deadlocks)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اعمال الگوریتم بانکدار برای جلوگیری از بن‌بست</a:t>
            </a:r>
            <a:r>
              <a:rPr lang="en-US" sz="2400" dirty="0">
                <a:latin typeface="Calibri" panose="020F0502020204030204" pitchFamily="34" charset="0"/>
                <a:cs typeface="B Nazanin" panose="00000400000000000000" pitchFamily="2" charset="-78"/>
              </a:rPr>
              <a:t> (Apply the banker’s algorithm for deadlock avoidance)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اعمال الگوریتم تشخیص بن‌بست</a:t>
            </a:r>
            <a:r>
              <a:rPr lang="en-US" sz="2400" dirty="0">
                <a:latin typeface="Calibri" panose="020F0502020204030204" pitchFamily="34" charset="0"/>
                <a:cs typeface="B Nazanin" panose="00000400000000000000" pitchFamily="2" charset="-78"/>
              </a:rPr>
              <a:t> (Apply the deadlock detection algorithm) </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latin typeface="Calibri" panose="020F0502020204030204" pitchFamily="34" charset="0"/>
                <a:cs typeface="B Nazanin" panose="00000400000000000000" pitchFamily="2" charset="-78"/>
              </a:rPr>
              <a:t>ارزیابی رویکردهای بازیابی از بن‌بست</a:t>
            </a:r>
            <a:r>
              <a:rPr lang="en-US" sz="2400" dirty="0">
                <a:latin typeface="Calibri" panose="020F0502020204030204" pitchFamily="34" charset="0"/>
                <a:cs typeface="B Nazanin" panose="00000400000000000000" pitchFamily="2" charset="-78"/>
              </a:rPr>
              <a:t> (Evaluate approaches for recovering from deadlock)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E9A13-CCC0-8BC3-C2F5-128CC6E5A2C1}"/>
            </a:ext>
          </a:extLst>
        </p:cNvPr>
        <p:cNvGrpSpPr/>
        <p:nvPr/>
      </p:nvGrpSpPr>
      <p:grpSpPr>
        <a:xfrm>
          <a:off x="0" y="0"/>
          <a:ext cx="0" cy="0"/>
          <a:chOff x="0" y="0"/>
          <a:chExt cx="0" cy="0"/>
        </a:xfrm>
      </p:grpSpPr>
      <p:sp>
        <p:nvSpPr>
          <p:cNvPr id="70657" name="Rectangle 2">
            <a:extLst>
              <a:ext uri="{FF2B5EF4-FFF2-40B4-BE49-F238E27FC236}">
                <a16:creationId xmlns:a16="http://schemas.microsoft.com/office/drawing/2014/main" id="{1E25324C-B3DE-4401-7FC2-8B29F78DCFCA}"/>
              </a:ext>
            </a:extLst>
          </p:cNvPr>
          <p:cNvSpPr>
            <a:spLocks noGrp="1" noChangeArrowheads="1"/>
          </p:cNvSpPr>
          <p:nvPr>
            <p:ph type="title"/>
          </p:nvPr>
        </p:nvSpPr>
        <p:spPr>
          <a:xfrm>
            <a:off x="731415" y="236379"/>
            <a:ext cx="7899400" cy="576263"/>
          </a:xfrm>
        </p:spPr>
        <p:txBody>
          <a:bodyPr/>
          <a:lstStyle/>
          <a:p>
            <a:pPr eaLnBrk="1" hangingPunct="1"/>
            <a:r>
              <a:rPr lang="fa-IR" altLang="en-US" dirty="0">
                <a:cs typeface="B Nazanin" panose="00000400000000000000" pitchFamily="2" charset="-78"/>
              </a:rPr>
              <a:t>الگوریتم تشخیص بن‌بست</a:t>
            </a:r>
            <a:endParaRPr lang="en-US" altLang="en-US" dirty="0">
              <a:cs typeface="B Nazanin" panose="00000400000000000000" pitchFamily="2" charset="-78"/>
            </a:endParaRPr>
          </a:p>
        </p:txBody>
      </p:sp>
      <p:sp>
        <p:nvSpPr>
          <p:cNvPr id="70658" name="Rectangle 3">
            <a:extLst>
              <a:ext uri="{FF2B5EF4-FFF2-40B4-BE49-F238E27FC236}">
                <a16:creationId xmlns:a16="http://schemas.microsoft.com/office/drawing/2014/main" id="{AFE99C3B-B5ED-E111-4E41-D64D1FAB307C}"/>
              </a:ext>
            </a:extLst>
          </p:cNvPr>
          <p:cNvSpPr>
            <a:spLocks noGrp="1" noChangeArrowheads="1"/>
          </p:cNvSpPr>
          <p:nvPr>
            <p:ph idx="1"/>
          </p:nvPr>
        </p:nvSpPr>
        <p:spPr>
          <a:xfrm>
            <a:off x="366713" y="1700213"/>
            <a:ext cx="2882477" cy="2547937"/>
          </a:xfrm>
        </p:spPr>
        <p:style>
          <a:lnRef idx="2">
            <a:schemeClr val="accent2"/>
          </a:lnRef>
          <a:fillRef idx="1">
            <a:schemeClr val="lt1"/>
          </a:fillRef>
          <a:effectRef idx="0">
            <a:schemeClr val="accent2"/>
          </a:effectRef>
          <a:fontRef idx="minor">
            <a:schemeClr val="dk1"/>
          </a:fontRef>
        </p:style>
        <p:txBody>
          <a:bodyPr/>
          <a:lstStyle/>
          <a:p>
            <a:pPr marL="0" indent="0">
              <a:buNone/>
            </a:pPr>
            <a:r>
              <a:rPr lang="en-US" b="1" dirty="0"/>
              <a:t>Step 1: Initialization</a:t>
            </a:r>
            <a:endParaRPr lang="en-US" altLang="en-US" b="1" dirty="0">
              <a:latin typeface="Calibri" panose="020F0502020204030204" pitchFamily="34" charset="0"/>
              <a:ea typeface="Calibri" panose="020F0502020204030204" pitchFamily="34" charset="0"/>
              <a:cs typeface="Calibri" panose="020F0502020204030204" pitchFamily="34" charset="0"/>
            </a:endParaRPr>
          </a:p>
          <a:p>
            <a:pPr>
              <a:buFont typeface="+mj-lt"/>
              <a:buAutoNum type="arabicPeriod"/>
            </a:pPr>
            <a:r>
              <a:rPr lang="en-US" altLang="en-US" dirty="0">
                <a:latin typeface="Calibri" panose="020F0502020204030204" pitchFamily="34" charset="0"/>
                <a:ea typeface="Calibri" panose="020F0502020204030204" pitchFamily="34" charset="0"/>
                <a:cs typeface="Calibri" panose="020F0502020204030204" pitchFamily="34" charset="0"/>
              </a:rPr>
              <a:t>Work := Available</a:t>
            </a:r>
          </a:p>
          <a:p>
            <a:pPr>
              <a:buFont typeface="+mj-lt"/>
              <a:buAutoNum type="arabicPeriod"/>
            </a:pPr>
            <a:r>
              <a:rPr lang="en-US" altLang="en-US" dirty="0">
                <a:latin typeface="Calibri" panose="020F0502020204030204" pitchFamily="34" charset="0"/>
                <a:ea typeface="Calibri" panose="020F0502020204030204" pitchFamily="34" charset="0"/>
                <a:cs typeface="Calibri" panose="020F0502020204030204" pitchFamily="34" charset="0"/>
              </a:rPr>
              <a:t>for </a:t>
            </a:r>
            <a:r>
              <a:rPr lang="en-US" altLang="en-US" dirty="0" err="1">
                <a:latin typeface="Calibri" panose="020F0502020204030204" pitchFamily="34" charset="0"/>
                <a:ea typeface="Calibri" panose="020F0502020204030204" pitchFamily="34" charset="0"/>
                <a:cs typeface="Calibri" panose="020F0502020204030204" pitchFamily="34" charset="0"/>
              </a:rPr>
              <a:t>i</a:t>
            </a:r>
            <a:r>
              <a:rPr lang="en-US" altLang="en-US" dirty="0">
                <a:latin typeface="Calibri" panose="020F0502020204030204" pitchFamily="34" charset="0"/>
                <a:ea typeface="Calibri" panose="020F0502020204030204" pitchFamily="34" charset="0"/>
                <a:cs typeface="Calibri" panose="020F0502020204030204" pitchFamily="34" charset="0"/>
              </a:rPr>
              <a:t> := 1 to n do</a:t>
            </a:r>
          </a:p>
          <a:p>
            <a:pPr>
              <a:buFont typeface="+mj-lt"/>
              <a:buAutoNum type="arabicPeriod"/>
            </a:pPr>
            <a:r>
              <a:rPr lang="en-US" altLang="en-US" dirty="0">
                <a:latin typeface="Calibri" panose="020F0502020204030204" pitchFamily="34" charset="0"/>
                <a:ea typeface="Calibri" panose="020F0502020204030204" pitchFamily="34" charset="0"/>
                <a:cs typeface="Calibri" panose="020F0502020204030204" pitchFamily="34" charset="0"/>
              </a:rPr>
              <a:t>    if Allocation[</a:t>
            </a:r>
            <a:r>
              <a:rPr lang="en-US" altLang="en-US" dirty="0" err="1">
                <a:latin typeface="Calibri" panose="020F0502020204030204" pitchFamily="34" charset="0"/>
                <a:ea typeface="Calibri" panose="020F0502020204030204" pitchFamily="34" charset="0"/>
                <a:cs typeface="Calibri" panose="020F0502020204030204" pitchFamily="34" charset="0"/>
              </a:rPr>
              <a:t>i</a:t>
            </a:r>
            <a:r>
              <a:rPr lang="en-US" altLang="en-US" dirty="0">
                <a:latin typeface="Calibri" panose="020F0502020204030204" pitchFamily="34" charset="0"/>
                <a:ea typeface="Calibri" panose="020F0502020204030204" pitchFamily="34" charset="0"/>
                <a:cs typeface="Calibri" panose="020F0502020204030204" pitchFamily="34" charset="0"/>
              </a:rPr>
              <a:t>] ≠ 0 then</a:t>
            </a:r>
          </a:p>
          <a:p>
            <a:pPr>
              <a:buFont typeface="+mj-lt"/>
              <a:buAutoNum type="arabicPeriod"/>
            </a:pPr>
            <a:r>
              <a:rPr lang="en-US" altLang="en-US" dirty="0">
                <a:latin typeface="Calibri" panose="020F0502020204030204" pitchFamily="34" charset="0"/>
                <a:ea typeface="Calibri" panose="020F0502020204030204" pitchFamily="34" charset="0"/>
                <a:cs typeface="Calibri" panose="020F0502020204030204" pitchFamily="34" charset="0"/>
              </a:rPr>
              <a:t>        Finish[</a:t>
            </a:r>
            <a:r>
              <a:rPr lang="en-US" altLang="en-US" dirty="0" err="1">
                <a:latin typeface="Calibri" panose="020F0502020204030204" pitchFamily="34" charset="0"/>
                <a:ea typeface="Calibri" panose="020F0502020204030204" pitchFamily="34" charset="0"/>
                <a:cs typeface="Calibri" panose="020F0502020204030204" pitchFamily="34" charset="0"/>
              </a:rPr>
              <a:t>i</a:t>
            </a:r>
            <a:r>
              <a:rPr lang="en-US" altLang="en-US" dirty="0">
                <a:latin typeface="Calibri" panose="020F0502020204030204" pitchFamily="34" charset="0"/>
                <a:ea typeface="Calibri" panose="020F0502020204030204" pitchFamily="34" charset="0"/>
                <a:cs typeface="Calibri" panose="020F0502020204030204" pitchFamily="34" charset="0"/>
              </a:rPr>
              <a:t>] := false</a:t>
            </a:r>
          </a:p>
          <a:p>
            <a:pPr>
              <a:buFont typeface="+mj-lt"/>
              <a:buAutoNum type="arabicPeriod"/>
            </a:pPr>
            <a:r>
              <a:rPr lang="en-US" altLang="en-US" dirty="0">
                <a:latin typeface="Calibri" panose="020F0502020204030204" pitchFamily="34" charset="0"/>
                <a:ea typeface="Calibri" panose="020F0502020204030204" pitchFamily="34" charset="0"/>
                <a:cs typeface="Calibri" panose="020F0502020204030204" pitchFamily="34" charset="0"/>
              </a:rPr>
              <a:t>    else</a:t>
            </a:r>
          </a:p>
          <a:p>
            <a:pPr>
              <a:buFont typeface="+mj-lt"/>
              <a:buAutoNum type="arabicPeriod"/>
            </a:pPr>
            <a:r>
              <a:rPr lang="en-US" altLang="en-US" dirty="0">
                <a:latin typeface="Calibri" panose="020F0502020204030204" pitchFamily="34" charset="0"/>
                <a:ea typeface="Calibri" panose="020F0502020204030204" pitchFamily="34" charset="0"/>
                <a:cs typeface="Calibri" panose="020F0502020204030204" pitchFamily="34" charset="0"/>
              </a:rPr>
              <a:t>        Finish[</a:t>
            </a:r>
            <a:r>
              <a:rPr lang="en-US" altLang="en-US" dirty="0" err="1">
                <a:latin typeface="Calibri" panose="020F0502020204030204" pitchFamily="34" charset="0"/>
                <a:ea typeface="Calibri" panose="020F0502020204030204" pitchFamily="34" charset="0"/>
                <a:cs typeface="Calibri" panose="020F0502020204030204" pitchFamily="34" charset="0"/>
              </a:rPr>
              <a:t>i</a:t>
            </a:r>
            <a:r>
              <a:rPr lang="en-US" altLang="en-US" dirty="0">
                <a:latin typeface="Calibri" panose="020F0502020204030204" pitchFamily="34" charset="0"/>
                <a:ea typeface="Calibri" panose="020F0502020204030204" pitchFamily="34" charset="0"/>
                <a:cs typeface="Calibri" panose="020F0502020204030204" pitchFamily="34" charset="0"/>
              </a:rPr>
              <a:t>] := true</a:t>
            </a:r>
          </a:p>
          <a:p>
            <a:pPr marL="0" indent="0">
              <a:buNone/>
            </a:pPr>
            <a:endParaRPr lang="en-US" alt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Rectangle 1">
            <a:extLst>
              <a:ext uri="{FF2B5EF4-FFF2-40B4-BE49-F238E27FC236}">
                <a16:creationId xmlns:a16="http://schemas.microsoft.com/office/drawing/2014/main" id="{537CE02C-978F-9FA8-4E23-6611672C692B}"/>
              </a:ext>
            </a:extLst>
          </p:cNvPr>
          <p:cNvSpPr>
            <a:spLocks noChangeArrowheads="1"/>
          </p:cNvSpPr>
          <p:nvPr/>
        </p:nvSpPr>
        <p:spPr bwMode="auto">
          <a:xfrm>
            <a:off x="3615902" y="927467"/>
            <a:ext cx="5342360" cy="409342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فرض کنید</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Unicode MS" panose="020B0604020202020204" pitchFamily="34" charset="-128"/>
                <a:cs typeface="B Nazanin" panose="00000400000000000000" pitchFamily="2" charset="-78"/>
              </a:rPr>
              <a:t>Work</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ar-SA" altLang="en-US" sz="2000" b="0" i="0" u="none" strike="noStrike" cap="none" normalizeH="0" baseline="0" dirty="0">
                <a:ln>
                  <a:noFill/>
                </a:ln>
                <a:solidFill>
                  <a:schemeClr val="tx1"/>
                </a:solidFill>
                <a:effectLst/>
                <a:cs typeface="B Nazanin" panose="00000400000000000000" pitchFamily="2" charset="-78"/>
              </a:rPr>
              <a:t>یک بردار با طول</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en-US" altLang="en-US" sz="2000" b="0" i="1" u="none" strike="noStrike" cap="none" normalizeH="0" baseline="0" dirty="0">
                <a:ln>
                  <a:noFill/>
                </a:ln>
                <a:solidFill>
                  <a:schemeClr val="tx1"/>
                </a:solidFill>
                <a:effectLst/>
                <a:latin typeface="Arial" panose="020B0604020202020204" pitchFamily="34" charset="0"/>
                <a:cs typeface="B Nazanin" panose="00000400000000000000" pitchFamily="2" charset="-78"/>
              </a:rPr>
              <a:t>m</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(تعداد نوع منابع) است</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Unicode MS" panose="020B0604020202020204" pitchFamily="34" charset="-128"/>
                <a:cs typeface="B Nazanin" panose="00000400000000000000" pitchFamily="2" charset="-78"/>
              </a:rPr>
              <a:t>Finish</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ar-SA" altLang="en-US" sz="2000" b="0" i="0" u="none" strike="noStrike" cap="none" normalizeH="0" baseline="0" dirty="0">
                <a:ln>
                  <a:noFill/>
                </a:ln>
                <a:solidFill>
                  <a:schemeClr val="tx1"/>
                </a:solidFill>
                <a:effectLst/>
                <a:cs typeface="B Nazanin" panose="00000400000000000000" pitchFamily="2" charset="-78"/>
              </a:rPr>
              <a:t>یک بردار با طول</a:t>
            </a:r>
            <a:r>
              <a:rPr kumimoji="0" lang="en-US" altLang="en-US" sz="2000" b="0" i="0" u="none" strike="noStrike" cap="none" normalizeH="0" baseline="0" dirty="0">
                <a:ln>
                  <a:noFill/>
                </a:ln>
                <a:solidFill>
                  <a:schemeClr val="tx1"/>
                </a:solidFill>
                <a:effectLst/>
                <a:cs typeface="B Nazanin" panose="00000400000000000000" pitchFamily="2" charset="-78"/>
              </a:rPr>
              <a:t> </a:t>
            </a:r>
            <a:r>
              <a:rPr kumimoji="0" lang="en-US" altLang="en-US" sz="2000" b="0" i="1" u="none" strike="noStrike" cap="none" normalizeH="0" baseline="0" dirty="0">
                <a:ln>
                  <a:noFill/>
                </a:ln>
                <a:solidFill>
                  <a:schemeClr val="tx1"/>
                </a:solidFill>
                <a:effectLst/>
                <a:latin typeface="Arial" panose="020B0604020202020204" pitchFamily="34" charset="0"/>
                <a:cs typeface="B Nazanin" panose="00000400000000000000" pitchFamily="2" charset="-78"/>
              </a:rPr>
              <a:t>n</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(تعداد فرآیندها) است</a:t>
            </a: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algn="r" rtl="1">
              <a:buFontTx/>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در این مرحله، مقدار اولیه‌ی </a:t>
            </a:r>
            <a:r>
              <a:rPr lang="en-US" sz="2000" kern="100" dirty="0">
                <a:effectLst/>
                <a:latin typeface="Aptos" panose="020B0004020202020204" pitchFamily="34" charset="0"/>
                <a:ea typeface="Aptos" panose="020B0004020202020204" pitchFamily="34" charset="0"/>
                <a:cs typeface="B Nazanin" panose="00000400000000000000" pitchFamily="2" charset="-78"/>
              </a:rPr>
              <a:t>Work </a:t>
            </a:r>
            <a:r>
              <a:rPr lang="ar-SA" sz="2000" kern="100" dirty="0">
                <a:effectLst/>
                <a:latin typeface="Aptos" panose="020B0004020202020204" pitchFamily="34" charset="0"/>
                <a:ea typeface="Aptos" panose="020B0004020202020204" pitchFamily="34" charset="0"/>
                <a:cs typeface="B Nazanin" panose="00000400000000000000" pitchFamily="2" charset="-78"/>
              </a:rPr>
              <a:t>برابر با بردار </a:t>
            </a:r>
            <a:r>
              <a:rPr lang="en-US" sz="2000" kern="100" dirty="0">
                <a:effectLst/>
                <a:latin typeface="Aptos" panose="020B0004020202020204" pitchFamily="34" charset="0"/>
                <a:ea typeface="Aptos" panose="020B0004020202020204" pitchFamily="34" charset="0"/>
                <a:cs typeface="B Nazanin" panose="00000400000000000000" pitchFamily="2" charset="-78"/>
              </a:rPr>
              <a:t>Available </a:t>
            </a:r>
            <a:r>
              <a:rPr lang="ar-SA" sz="2000" kern="100" dirty="0">
                <a:effectLst/>
                <a:latin typeface="Aptos" panose="020B0004020202020204" pitchFamily="34" charset="0"/>
                <a:ea typeface="Aptos" panose="020B0004020202020204" pitchFamily="34" charset="0"/>
                <a:cs typeface="B Nazanin" panose="00000400000000000000" pitchFamily="2" charset="-78"/>
              </a:rPr>
              <a:t>(مقدار منابع در دسترس) قرار داده می‌شود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p>
          <a:p>
            <a:pPr algn="r" rtl="1">
              <a:buFontTx/>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سپس برای هر فرآیند</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 1 </a:t>
            </a:r>
            <a:r>
              <a:rPr lang="ar-SA" sz="2000" kern="100" dirty="0">
                <a:effectLst/>
                <a:latin typeface="Aptos" panose="020B0004020202020204" pitchFamily="34" charset="0"/>
                <a:ea typeface="Aptos" panose="020B0004020202020204" pitchFamily="34" charset="0"/>
                <a:cs typeface="B Nazanin" panose="00000400000000000000" pitchFamily="2" charset="-78"/>
              </a:rPr>
              <a:t>تا</a:t>
            </a:r>
            <a:r>
              <a:rPr lang="en-US" sz="2000" kern="100" dirty="0">
                <a:effectLst/>
                <a:latin typeface="Aptos" panose="020B0004020202020204" pitchFamily="34" charset="0"/>
                <a:ea typeface="Aptos" panose="020B0004020202020204" pitchFamily="34" charset="0"/>
                <a:cs typeface="B Nazanin" panose="00000400000000000000" pitchFamily="2" charset="-78"/>
              </a:rPr>
              <a:t> n</a:t>
            </a:r>
            <a:r>
              <a:rPr lang="ar-SA" sz="2000" kern="100" dirty="0">
                <a:effectLst/>
                <a:latin typeface="Aptos" panose="020B0004020202020204" pitchFamily="34" charset="0"/>
                <a:ea typeface="Aptos" panose="020B0004020202020204" pitchFamily="34" charset="0"/>
                <a:cs typeface="B Nazanin" panose="00000400000000000000" pitchFamily="2" charset="-78"/>
              </a:rPr>
              <a:t>، بررسی می‌شود که آیا منابعی به آن اختصاص داده شده است</a:t>
            </a:r>
            <a:r>
              <a:rPr lang="en-US" sz="2000" kern="100" dirty="0">
                <a:effectLst/>
                <a:latin typeface="Aptos" panose="020B0004020202020204" pitchFamily="34" charset="0"/>
                <a:ea typeface="Aptos" panose="020B0004020202020204" pitchFamily="34" charset="0"/>
                <a:cs typeface="B Nazanin" panose="00000400000000000000" pitchFamily="2" charset="-78"/>
              </a:rPr>
              <a:t> (Allocation[</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 0) </a:t>
            </a:r>
            <a:r>
              <a:rPr lang="ar-SA" sz="2000" kern="100" dirty="0">
                <a:effectLst/>
                <a:latin typeface="Aptos" panose="020B0004020202020204" pitchFamily="34" charset="0"/>
                <a:ea typeface="Aptos" panose="020B0004020202020204" pitchFamily="34" charset="0"/>
                <a:cs typeface="B Nazanin" panose="00000400000000000000" pitchFamily="2" charset="-78"/>
              </a:rPr>
              <a:t>یا نه</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p>
          <a:p>
            <a:pPr algn="r" rtl="1">
              <a:buFontTx/>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اگر اختصاصی وجود داشته باشد، یعنی ممکن است درگیر بن‌بست باشد، پس </a:t>
            </a:r>
            <a:r>
              <a:rPr lang="en-US" sz="2000" kern="100" dirty="0">
                <a:effectLst/>
                <a:latin typeface="Aptos" panose="020B0004020202020204" pitchFamily="34" charset="0"/>
                <a:ea typeface="Aptos" panose="020B0004020202020204" pitchFamily="34" charset="0"/>
                <a:cs typeface="B Nazanin" panose="00000400000000000000" pitchFamily="2" charset="-78"/>
              </a:rPr>
              <a:t>Finish[</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r>
              <a:rPr lang="ar-SA" sz="2000" kern="100" dirty="0">
                <a:effectLst/>
                <a:latin typeface="Aptos" panose="020B0004020202020204" pitchFamily="34" charset="0"/>
                <a:ea typeface="Aptos" panose="020B0004020202020204" pitchFamily="34" charset="0"/>
                <a:cs typeface="B Nazanin" panose="00000400000000000000" pitchFamily="2" charset="-78"/>
              </a:rPr>
              <a:t>برابر </a:t>
            </a:r>
            <a:r>
              <a:rPr lang="en-US" sz="2000" kern="100" dirty="0">
                <a:effectLst/>
                <a:latin typeface="Aptos" panose="020B0004020202020204" pitchFamily="34" charset="0"/>
                <a:ea typeface="Aptos" panose="020B0004020202020204" pitchFamily="34" charset="0"/>
                <a:cs typeface="B Nazanin" panose="00000400000000000000" pitchFamily="2" charset="-78"/>
              </a:rPr>
              <a:t>false </a:t>
            </a:r>
            <a:r>
              <a:rPr lang="ar-SA" sz="2000" kern="100" dirty="0">
                <a:effectLst/>
                <a:latin typeface="Aptos" panose="020B0004020202020204" pitchFamily="34" charset="0"/>
                <a:ea typeface="Aptos" panose="020B0004020202020204" pitchFamily="34" charset="0"/>
                <a:cs typeface="B Nazanin" panose="00000400000000000000" pitchFamily="2" charset="-78"/>
              </a:rPr>
              <a:t>می‌شود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p>
          <a:p>
            <a:pPr algn="r" rtl="1">
              <a:buFontTx/>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در غیر این صورت، </a:t>
            </a:r>
            <a:r>
              <a:rPr lang="en-US" sz="2000" kern="100" dirty="0">
                <a:effectLst/>
                <a:latin typeface="Aptos" panose="020B0004020202020204" pitchFamily="34" charset="0"/>
                <a:ea typeface="Aptos" panose="020B0004020202020204" pitchFamily="34" charset="0"/>
                <a:cs typeface="B Nazanin" panose="00000400000000000000" pitchFamily="2" charset="-78"/>
              </a:rPr>
              <a:t>Finish[</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r>
              <a:rPr lang="ar-SA" sz="2000" kern="100" dirty="0">
                <a:effectLst/>
                <a:latin typeface="Aptos" panose="020B0004020202020204" pitchFamily="34" charset="0"/>
                <a:ea typeface="Aptos" panose="020B0004020202020204" pitchFamily="34" charset="0"/>
                <a:cs typeface="B Nazanin" panose="00000400000000000000" pitchFamily="2" charset="-78"/>
              </a:rPr>
              <a:t>برابر </a:t>
            </a:r>
            <a:r>
              <a:rPr lang="en-US" sz="2000" kern="100" dirty="0">
                <a:effectLst/>
                <a:latin typeface="Aptos" panose="020B0004020202020204" pitchFamily="34" charset="0"/>
                <a:ea typeface="Aptos" panose="020B0004020202020204" pitchFamily="34" charset="0"/>
                <a:cs typeface="B Nazanin" panose="00000400000000000000" pitchFamily="2" charset="-78"/>
              </a:rPr>
              <a:t>true </a:t>
            </a:r>
            <a:r>
              <a:rPr lang="ar-SA" sz="2000" kern="100" dirty="0">
                <a:effectLst/>
                <a:latin typeface="Aptos" panose="020B0004020202020204" pitchFamily="34" charset="0"/>
                <a:ea typeface="Aptos" panose="020B0004020202020204" pitchFamily="34" charset="0"/>
                <a:cs typeface="B Nazanin" panose="00000400000000000000" pitchFamily="2" charset="-78"/>
              </a:rPr>
              <a:t>در نظر گرفته می‌شود، چون فرآیند نیازی به منابع ندارد و "تمام شده" تلقی می‌شود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p>
          <a:p>
            <a:pPr marL="0" marR="0" lvl="0" indent="0" algn="r" defTabSz="914400" rtl="1"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2730542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1490A-675C-0135-E4E8-528F0BE753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EFD98E-BDCE-374E-B06E-004B582E5A09}"/>
              </a:ext>
            </a:extLst>
          </p:cNvPr>
          <p:cNvSpPr txBox="1"/>
          <p:nvPr/>
        </p:nvSpPr>
        <p:spPr>
          <a:xfrm>
            <a:off x="279401" y="1309714"/>
            <a:ext cx="3797300" cy="184665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b="1" dirty="0"/>
              <a:t>Step 2: Find an executable process</a:t>
            </a: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while there exists an index </a:t>
            </a:r>
            <a:r>
              <a:rPr lang="en-US" sz="1600" dirty="0" err="1">
                <a:latin typeface="Calibri" panose="020F0502020204030204" pitchFamily="34" charset="0"/>
                <a:ea typeface="Calibri" panose="020F0502020204030204" pitchFamily="34" charset="0"/>
                <a:cs typeface="Calibri" panose="020F0502020204030204" pitchFamily="34" charset="0"/>
              </a:rPr>
              <a:t>i</a:t>
            </a:r>
            <a:r>
              <a:rPr lang="en-US" sz="1600" dirty="0">
                <a:latin typeface="Calibri" panose="020F0502020204030204" pitchFamily="34" charset="0"/>
                <a:ea typeface="Calibri" panose="020F0502020204030204" pitchFamily="34" charset="0"/>
                <a:cs typeface="Calibri" panose="020F0502020204030204" pitchFamily="34" charset="0"/>
              </a:rPr>
              <a:t> such that:</a:t>
            </a:r>
          </a:p>
          <a:p>
            <a:pPr marL="342900"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    Finish[</a:t>
            </a:r>
            <a:r>
              <a:rPr lang="en-US" sz="1600" dirty="0" err="1">
                <a:latin typeface="Calibri" panose="020F0502020204030204" pitchFamily="34" charset="0"/>
                <a:ea typeface="Calibri" panose="020F0502020204030204" pitchFamily="34" charset="0"/>
                <a:cs typeface="Calibri" panose="020F0502020204030204" pitchFamily="34" charset="0"/>
              </a:rPr>
              <a:t>i</a:t>
            </a:r>
            <a:r>
              <a:rPr lang="en-US" sz="1600" dirty="0">
                <a:latin typeface="Calibri" panose="020F0502020204030204" pitchFamily="34" charset="0"/>
                <a:ea typeface="Calibri" panose="020F0502020204030204" pitchFamily="34" charset="0"/>
                <a:cs typeface="Calibri" panose="020F0502020204030204" pitchFamily="34" charset="0"/>
              </a:rPr>
              <a:t>] == false and</a:t>
            </a:r>
          </a:p>
          <a:p>
            <a:pPr marL="342900"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    Request[</a:t>
            </a:r>
            <a:r>
              <a:rPr lang="en-US" sz="1600" dirty="0" err="1">
                <a:latin typeface="Calibri" panose="020F0502020204030204" pitchFamily="34" charset="0"/>
                <a:ea typeface="Calibri" panose="020F0502020204030204" pitchFamily="34" charset="0"/>
                <a:cs typeface="Calibri" panose="020F0502020204030204" pitchFamily="34" charset="0"/>
              </a:rPr>
              <a:t>i</a:t>
            </a:r>
            <a:r>
              <a:rPr lang="en-US" sz="1600" dirty="0">
                <a:latin typeface="Calibri" panose="020F0502020204030204" pitchFamily="34" charset="0"/>
                <a:ea typeface="Calibri" panose="020F0502020204030204" pitchFamily="34" charset="0"/>
                <a:cs typeface="Calibri" panose="020F0502020204030204" pitchFamily="34" charset="0"/>
              </a:rPr>
              <a:t>] ≤ Work</a:t>
            </a:r>
          </a:p>
          <a:p>
            <a:pPr marL="342900"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do</a:t>
            </a:r>
          </a:p>
          <a:p>
            <a:pPr marL="342900"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    Work := Work + Allocation[</a:t>
            </a:r>
            <a:r>
              <a:rPr lang="en-US" sz="1600" dirty="0" err="1">
                <a:latin typeface="Calibri" panose="020F0502020204030204" pitchFamily="34" charset="0"/>
                <a:ea typeface="Calibri" panose="020F0502020204030204" pitchFamily="34" charset="0"/>
                <a:cs typeface="Calibri" panose="020F0502020204030204" pitchFamily="34" charset="0"/>
              </a:rPr>
              <a:t>i</a:t>
            </a:r>
            <a:r>
              <a:rPr lang="en-US" sz="1600" dirty="0">
                <a:latin typeface="Calibri" panose="020F0502020204030204" pitchFamily="34" charset="0"/>
                <a:ea typeface="Calibri" panose="020F0502020204030204" pitchFamily="34" charset="0"/>
                <a:cs typeface="Calibri" panose="020F0502020204030204" pitchFamily="34" charset="0"/>
              </a:rPr>
              <a:t>]</a:t>
            </a:r>
          </a:p>
          <a:p>
            <a:pPr marL="342900" indent="-342900">
              <a:buFont typeface="+mj-l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    Finish[</a:t>
            </a:r>
            <a:r>
              <a:rPr lang="en-US" sz="1600" dirty="0" err="1">
                <a:latin typeface="Calibri" panose="020F0502020204030204" pitchFamily="34" charset="0"/>
                <a:ea typeface="Calibri" panose="020F0502020204030204" pitchFamily="34" charset="0"/>
                <a:cs typeface="Calibri" panose="020F0502020204030204" pitchFamily="34" charset="0"/>
              </a:rPr>
              <a:t>i</a:t>
            </a:r>
            <a:r>
              <a:rPr lang="en-US" sz="1600" dirty="0">
                <a:latin typeface="Calibri" panose="020F0502020204030204" pitchFamily="34" charset="0"/>
                <a:ea typeface="Calibri" panose="020F0502020204030204" pitchFamily="34" charset="0"/>
                <a:cs typeface="Calibri" panose="020F0502020204030204" pitchFamily="34" charset="0"/>
              </a:rPr>
              <a:t>] := true</a:t>
            </a:r>
          </a:p>
        </p:txBody>
      </p:sp>
      <p:sp>
        <p:nvSpPr>
          <p:cNvPr id="70657" name="Rectangle 2">
            <a:extLst>
              <a:ext uri="{FF2B5EF4-FFF2-40B4-BE49-F238E27FC236}">
                <a16:creationId xmlns:a16="http://schemas.microsoft.com/office/drawing/2014/main" id="{37D48CFA-6919-ECD7-40D0-8B81F7983BD4}"/>
              </a:ext>
            </a:extLst>
          </p:cNvPr>
          <p:cNvSpPr>
            <a:spLocks noGrp="1" noChangeArrowheads="1"/>
          </p:cNvSpPr>
          <p:nvPr>
            <p:ph type="title"/>
          </p:nvPr>
        </p:nvSpPr>
        <p:spPr>
          <a:xfrm>
            <a:off x="731415" y="236379"/>
            <a:ext cx="7899400" cy="576263"/>
          </a:xfrm>
        </p:spPr>
        <p:txBody>
          <a:bodyPr/>
          <a:lstStyle/>
          <a:p>
            <a:pPr eaLnBrk="1" hangingPunct="1"/>
            <a:r>
              <a:rPr lang="fa-IR" altLang="en-US" dirty="0">
                <a:cs typeface="B Nazanin" panose="00000400000000000000" pitchFamily="2" charset="-78"/>
              </a:rPr>
              <a:t>الگوریتم تشخیص بن‌بست (ادامه)</a:t>
            </a:r>
            <a:endParaRPr lang="en-US" altLang="en-US" dirty="0"/>
          </a:p>
        </p:txBody>
      </p:sp>
      <p:sp>
        <p:nvSpPr>
          <p:cNvPr id="6" name="Rectangle 1">
            <a:extLst>
              <a:ext uri="{FF2B5EF4-FFF2-40B4-BE49-F238E27FC236}">
                <a16:creationId xmlns:a16="http://schemas.microsoft.com/office/drawing/2014/main" id="{DF500C22-E8AF-3613-C13C-666A40B583C7}"/>
              </a:ext>
            </a:extLst>
          </p:cNvPr>
          <p:cNvSpPr>
            <a:spLocks noChangeArrowheads="1"/>
          </p:cNvSpPr>
          <p:nvPr/>
        </p:nvSpPr>
        <p:spPr bwMode="auto">
          <a:xfrm>
            <a:off x="4238624" y="879545"/>
            <a:ext cx="4519031" cy="429348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algn="r" rtl="1">
              <a:lnSpc>
                <a:spcPct val="115000"/>
              </a:lnSpc>
              <a:spcAft>
                <a:spcPts val="800"/>
              </a:spcAft>
              <a:buNone/>
            </a:pPr>
            <a:r>
              <a:rPr lang="ar-SA" sz="2000" kern="100" dirty="0">
                <a:effectLst/>
                <a:latin typeface="Aptos" panose="020B0004020202020204" pitchFamily="34" charset="0"/>
                <a:ea typeface="Aptos" panose="020B0004020202020204" pitchFamily="34" charset="0"/>
                <a:cs typeface="B Nazanin" panose="00000400000000000000" pitchFamily="2" charset="-78"/>
              </a:rPr>
              <a:t>در این مرحله، دنبال فرآیندی می‌گردیم که</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kern="100" dirty="0">
                <a:effectLst/>
                <a:latin typeface="Aptos" panose="020B0004020202020204" pitchFamily="34" charset="0"/>
                <a:ea typeface="Aptos" panose="020B0004020202020204" pitchFamily="34" charset="0"/>
                <a:cs typeface="B Nazanin" panose="00000400000000000000" pitchFamily="2" charset="-78"/>
              </a:rPr>
              <a:t>هنوز تمام نشده</a:t>
            </a:r>
            <a:r>
              <a:rPr lang="en-US" sz="2000" kern="100" dirty="0">
                <a:effectLst/>
                <a:latin typeface="Aptos" panose="020B0004020202020204" pitchFamily="34" charset="0"/>
                <a:ea typeface="Aptos" panose="020B0004020202020204" pitchFamily="34" charset="0"/>
                <a:cs typeface="B Nazanin" panose="00000400000000000000" pitchFamily="2" charset="-78"/>
              </a:rPr>
              <a:t> (Finish[</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 false)</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kern="100" dirty="0">
                <a:effectLst/>
                <a:latin typeface="Aptos" panose="020B0004020202020204" pitchFamily="34" charset="0"/>
                <a:ea typeface="Aptos" panose="020B0004020202020204" pitchFamily="34" charset="0"/>
                <a:cs typeface="B Nazanin" panose="00000400000000000000" pitchFamily="2" charset="-78"/>
              </a:rPr>
              <a:t>و تقاضای آن از منابع در دسترس</a:t>
            </a:r>
            <a:r>
              <a:rPr lang="en-US" sz="2000" kern="100" dirty="0">
                <a:effectLst/>
                <a:latin typeface="Aptos" panose="020B0004020202020204" pitchFamily="34" charset="0"/>
                <a:ea typeface="Aptos" panose="020B0004020202020204" pitchFamily="34" charset="0"/>
                <a:cs typeface="B Nazanin" panose="00000400000000000000" pitchFamily="2" charset="-78"/>
              </a:rPr>
              <a:t> (Work) </a:t>
            </a:r>
            <a:r>
              <a:rPr lang="ar-SA" sz="2000" kern="100" dirty="0">
                <a:effectLst/>
                <a:latin typeface="Aptos" panose="020B0004020202020204" pitchFamily="34" charset="0"/>
                <a:ea typeface="Aptos" panose="020B0004020202020204" pitchFamily="34" charset="0"/>
                <a:cs typeface="B Nazanin" panose="00000400000000000000" pitchFamily="2" charset="-78"/>
              </a:rPr>
              <a:t>کمتر یا مساوی است</a:t>
            </a:r>
            <a:r>
              <a:rPr lang="en-US" sz="2000" kern="100" dirty="0">
                <a:effectLst/>
                <a:latin typeface="Aptos" panose="020B0004020202020204" pitchFamily="34" charset="0"/>
                <a:ea typeface="Aptos" panose="020B0004020202020204" pitchFamily="34" charset="0"/>
                <a:cs typeface="B Nazanin" panose="00000400000000000000" pitchFamily="2" charset="-78"/>
              </a:rPr>
              <a:t> (Request[</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 Work)</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ar-SA" sz="2000" kern="100" dirty="0">
                <a:effectLst/>
                <a:latin typeface="Aptos" panose="020B0004020202020204" pitchFamily="34" charset="0"/>
                <a:ea typeface="Aptos" panose="020B0004020202020204" pitchFamily="34" charset="0"/>
                <a:cs typeface="B Nazanin" panose="00000400000000000000" pitchFamily="2" charset="-78"/>
              </a:rPr>
              <a:t>اگر چنین فرآیندی یافت شود، فرض می‌کنیم که می‌تواند اجرا شده و تمام شود. پس منابع اختصاص داده شده به آن</a:t>
            </a:r>
            <a:r>
              <a:rPr lang="en-US" sz="2000" kern="100" dirty="0">
                <a:effectLst/>
                <a:latin typeface="Aptos" panose="020B0004020202020204" pitchFamily="34" charset="0"/>
                <a:ea typeface="Aptos" panose="020B0004020202020204" pitchFamily="34" charset="0"/>
                <a:cs typeface="B Nazanin" panose="00000400000000000000" pitchFamily="2" charset="-78"/>
              </a:rPr>
              <a:t> (Allocation[</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r>
              <a:rPr lang="ar-SA" sz="2000" kern="100" dirty="0">
                <a:effectLst/>
                <a:latin typeface="Aptos" panose="020B0004020202020204" pitchFamily="34" charset="0"/>
                <a:ea typeface="Aptos" panose="020B0004020202020204" pitchFamily="34" charset="0"/>
                <a:cs typeface="B Nazanin" panose="00000400000000000000" pitchFamily="2" charset="-78"/>
              </a:rPr>
              <a:t>آزاد شده و به </a:t>
            </a:r>
            <a:r>
              <a:rPr lang="en-US" sz="2000" kern="100" dirty="0">
                <a:effectLst/>
                <a:latin typeface="Aptos" panose="020B0004020202020204" pitchFamily="34" charset="0"/>
                <a:ea typeface="Aptos" panose="020B0004020202020204" pitchFamily="34" charset="0"/>
                <a:cs typeface="B Nazanin" panose="00000400000000000000" pitchFamily="2" charset="-78"/>
              </a:rPr>
              <a:t>Work </a:t>
            </a:r>
            <a:r>
              <a:rPr lang="ar-SA" sz="2000" kern="100" dirty="0">
                <a:effectLst/>
                <a:latin typeface="Aptos" panose="020B0004020202020204" pitchFamily="34" charset="0"/>
                <a:ea typeface="Aptos" panose="020B0004020202020204" pitchFamily="34" charset="0"/>
                <a:cs typeface="B Nazanin" panose="00000400000000000000" pitchFamily="2" charset="-78"/>
              </a:rPr>
              <a:t>اضافه می‌شود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br>
              <a:rPr lang="en-US" sz="2000" kern="100" dirty="0">
                <a:effectLst/>
                <a:latin typeface="Aptos" panose="020B0004020202020204" pitchFamily="34" charset="0"/>
                <a:ea typeface="Aptos" panose="020B0004020202020204" pitchFamily="34" charset="0"/>
                <a:cs typeface="B Nazanin" panose="00000400000000000000" pitchFamily="2" charset="-78"/>
              </a:rPr>
            </a:br>
            <a:r>
              <a:rPr lang="ar-SA" sz="2000" kern="100" dirty="0">
                <a:effectLst/>
                <a:latin typeface="Aptos" panose="020B0004020202020204" pitchFamily="34" charset="0"/>
                <a:ea typeface="Aptos" panose="020B0004020202020204" pitchFamily="34" charset="0"/>
                <a:cs typeface="B Nazanin" panose="00000400000000000000" pitchFamily="2" charset="-78"/>
              </a:rPr>
              <a:t>در نتیجه </a:t>
            </a:r>
            <a:r>
              <a:rPr lang="en-US" sz="2000" kern="100" dirty="0">
                <a:effectLst/>
                <a:latin typeface="Aptos" panose="020B0004020202020204" pitchFamily="34" charset="0"/>
                <a:ea typeface="Aptos" panose="020B0004020202020204" pitchFamily="34" charset="0"/>
                <a:cs typeface="B Nazanin" panose="00000400000000000000" pitchFamily="2" charset="-78"/>
              </a:rPr>
              <a:t>Finish[</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r>
              <a:rPr lang="ar-SA" sz="2000" kern="100" dirty="0">
                <a:effectLst/>
                <a:latin typeface="Aptos" panose="020B0004020202020204" pitchFamily="34" charset="0"/>
                <a:ea typeface="Aptos" panose="020B0004020202020204" pitchFamily="34" charset="0"/>
                <a:cs typeface="B Nazanin" panose="00000400000000000000" pitchFamily="2" charset="-78"/>
              </a:rPr>
              <a:t>برابر </a:t>
            </a:r>
            <a:r>
              <a:rPr lang="en-US" sz="2000" kern="100" dirty="0">
                <a:effectLst/>
                <a:latin typeface="Aptos" panose="020B0004020202020204" pitchFamily="34" charset="0"/>
                <a:ea typeface="Aptos" panose="020B0004020202020204" pitchFamily="34" charset="0"/>
                <a:cs typeface="B Nazanin" panose="00000400000000000000" pitchFamily="2" charset="-78"/>
              </a:rPr>
              <a:t>true </a:t>
            </a:r>
            <a:r>
              <a:rPr lang="ar-SA" sz="2000" kern="100" dirty="0">
                <a:effectLst/>
                <a:latin typeface="Aptos" panose="020B0004020202020204" pitchFamily="34" charset="0"/>
                <a:ea typeface="Aptos" panose="020B0004020202020204" pitchFamily="34" charset="0"/>
                <a:cs typeface="B Nazanin" panose="00000400000000000000" pitchFamily="2" charset="-78"/>
              </a:rPr>
              <a:t>قرار داده می‌شود و دوباره این حلقه تکرار می‌شود تا زمانی که هیچ فرآیند قابل اجرای دیگری باقی نماند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0288088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980D-F676-B5B7-3FC7-DD8F26D1CF4E}"/>
            </a:ext>
          </a:extLst>
        </p:cNvPr>
        <p:cNvGrpSpPr/>
        <p:nvPr/>
      </p:nvGrpSpPr>
      <p:grpSpPr>
        <a:xfrm>
          <a:off x="0" y="0"/>
          <a:ext cx="0" cy="0"/>
          <a:chOff x="0" y="0"/>
          <a:chExt cx="0" cy="0"/>
        </a:xfrm>
      </p:grpSpPr>
      <p:sp>
        <p:nvSpPr>
          <p:cNvPr id="70657" name="Rectangle 2">
            <a:extLst>
              <a:ext uri="{FF2B5EF4-FFF2-40B4-BE49-F238E27FC236}">
                <a16:creationId xmlns:a16="http://schemas.microsoft.com/office/drawing/2014/main" id="{E22639ED-7B12-B990-1D17-21E05152A58A}"/>
              </a:ext>
            </a:extLst>
          </p:cNvPr>
          <p:cNvSpPr>
            <a:spLocks noGrp="1" noChangeArrowheads="1"/>
          </p:cNvSpPr>
          <p:nvPr>
            <p:ph type="title"/>
          </p:nvPr>
        </p:nvSpPr>
        <p:spPr>
          <a:xfrm>
            <a:off x="731415" y="236379"/>
            <a:ext cx="7899400" cy="576263"/>
          </a:xfrm>
        </p:spPr>
        <p:txBody>
          <a:bodyPr/>
          <a:lstStyle/>
          <a:p>
            <a:pPr eaLnBrk="1" hangingPunct="1"/>
            <a:r>
              <a:rPr lang="fa-IR" altLang="en-US" dirty="0">
                <a:cs typeface="B Nazanin" panose="00000400000000000000" pitchFamily="2" charset="-78"/>
              </a:rPr>
              <a:t>الگوریتم تشخیص بن‌بست (ادامه)</a:t>
            </a:r>
            <a:endParaRPr lang="en-US" altLang="en-US" dirty="0"/>
          </a:p>
        </p:txBody>
      </p:sp>
      <p:sp>
        <p:nvSpPr>
          <p:cNvPr id="6" name="Rectangle 1">
            <a:extLst>
              <a:ext uri="{FF2B5EF4-FFF2-40B4-BE49-F238E27FC236}">
                <a16:creationId xmlns:a16="http://schemas.microsoft.com/office/drawing/2014/main" id="{DB474C62-8F52-2D04-55AF-52E4C530DFD5}"/>
              </a:ext>
            </a:extLst>
          </p:cNvPr>
          <p:cNvSpPr>
            <a:spLocks noChangeArrowheads="1"/>
          </p:cNvSpPr>
          <p:nvPr/>
        </p:nvSpPr>
        <p:spPr bwMode="auto">
          <a:xfrm>
            <a:off x="4572000" y="1012563"/>
            <a:ext cx="4104110" cy="383694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342900" marR="0" indent="-342900" algn="r" rtl="1">
              <a:lnSpc>
                <a:spcPct val="115000"/>
              </a:lnSpc>
              <a:spcAft>
                <a:spcPts val="800"/>
              </a:spcAft>
              <a:buFont typeface="Arial" panose="020B0604020202020204" pitchFamily="34" charset="0"/>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در پایان بررسی می‌شود که آیا هنوز فرآیندی وجود دارد که </a:t>
            </a:r>
            <a:r>
              <a:rPr lang="en-US" sz="2000" kern="100" dirty="0">
                <a:effectLst/>
                <a:latin typeface="Aptos" panose="020B0004020202020204" pitchFamily="34" charset="0"/>
                <a:ea typeface="Aptos" panose="020B0004020202020204" pitchFamily="34" charset="0"/>
                <a:cs typeface="B Nazanin" panose="00000400000000000000" pitchFamily="2" charset="-78"/>
              </a:rPr>
              <a:t>Finish[</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 false </a:t>
            </a:r>
            <a:r>
              <a:rPr lang="ar-SA" sz="2000" kern="100" dirty="0">
                <a:effectLst/>
                <a:latin typeface="Aptos" panose="020B0004020202020204" pitchFamily="34" charset="0"/>
                <a:ea typeface="Aptos" panose="020B0004020202020204" pitchFamily="34" charset="0"/>
                <a:cs typeface="B Nazanin" panose="00000400000000000000" pitchFamily="2" charset="-78"/>
              </a:rPr>
              <a:t>باشد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endParaRPr lang="fa-IR" sz="2000" kern="100" dirty="0">
              <a:effectLst/>
              <a:latin typeface="Aptos" panose="020B0004020202020204" pitchFamily="34" charset="0"/>
              <a:ea typeface="Aptos" panose="020B0004020202020204" pitchFamily="34" charset="0"/>
              <a:cs typeface="B Nazanin" panose="00000400000000000000" pitchFamily="2" charset="-78"/>
            </a:endParaRPr>
          </a:p>
          <a:p>
            <a:pPr marL="342900" marR="0" indent="-342900" algn="r" rtl="1">
              <a:lnSpc>
                <a:spcPct val="115000"/>
              </a:lnSpc>
              <a:spcAft>
                <a:spcPts val="800"/>
              </a:spcAft>
              <a:buFont typeface="Arial" panose="020B0604020202020204" pitchFamily="34" charset="0"/>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اگر چنین باشد، به این معناست که آن فرآیند نتوانسته اجرا شود و منتظر منابع مانده است</a:t>
            </a:r>
            <a:r>
              <a:rPr lang="fa-IR" sz="2000" kern="100" dirty="0">
                <a:effectLst/>
                <a:latin typeface="Aptos" panose="020B0004020202020204" pitchFamily="34" charset="0"/>
                <a:ea typeface="Aptos" panose="020B0004020202020204" pitchFamily="34" charset="0"/>
                <a:cs typeface="B Nazanin" panose="00000400000000000000" pitchFamily="2" charset="-78"/>
              </a:rPr>
              <a:t>: </a:t>
            </a:r>
            <a:r>
              <a:rPr lang="ar-SA" sz="2000" kern="100" dirty="0">
                <a:effectLst/>
                <a:latin typeface="Aptos" panose="020B0004020202020204" pitchFamily="34" charset="0"/>
                <a:ea typeface="Aptos" panose="020B0004020202020204" pitchFamily="34" charset="0"/>
                <a:cs typeface="B Nazanin" panose="00000400000000000000" pitchFamily="2" charset="-78"/>
              </a:rPr>
              <a:t>یعنی سیستم در حالت بن‌بست قرار دارد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br>
              <a:rPr lang="en-US" sz="2000" kern="100" dirty="0">
                <a:effectLst/>
                <a:latin typeface="Aptos" panose="020B0004020202020204" pitchFamily="34" charset="0"/>
                <a:ea typeface="Aptos" panose="020B0004020202020204" pitchFamily="34" charset="0"/>
                <a:cs typeface="B Nazanin" panose="00000400000000000000" pitchFamily="2" charset="-78"/>
              </a:rPr>
            </a:br>
            <a:r>
              <a:rPr lang="ar-SA" sz="2000" kern="100" dirty="0">
                <a:effectLst/>
                <a:latin typeface="Aptos" panose="020B0004020202020204" pitchFamily="34" charset="0"/>
                <a:ea typeface="Aptos" panose="020B0004020202020204" pitchFamily="34" charset="0"/>
                <a:cs typeface="B Nazanin" panose="00000400000000000000" pitchFamily="2" charset="-78"/>
              </a:rPr>
              <a:t>مجموعه‌ی چنین </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ar-SA" sz="2000" kern="100" dirty="0">
                <a:effectLst/>
                <a:latin typeface="Aptos" panose="020B0004020202020204" pitchFamily="34" charset="0"/>
                <a:ea typeface="Aptos" panose="020B0004020202020204" pitchFamily="34" charset="0"/>
                <a:cs typeface="B Nazanin" panose="00000400000000000000" pitchFamily="2" charset="-78"/>
              </a:rPr>
              <a:t>ها نشان‌دهنده فرآیندهایی است که در بن‌بست قرار دارند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indent="-342900" algn="r" rtl="1">
              <a:lnSpc>
                <a:spcPct val="115000"/>
              </a:lnSpc>
              <a:spcAft>
                <a:spcPts val="800"/>
              </a:spcAft>
              <a:buFont typeface="Arial" panose="020B0604020202020204" pitchFamily="34" charset="0"/>
              <a:buChar char="•"/>
            </a:pPr>
            <a:r>
              <a:rPr lang="ar-SA" sz="2000" kern="100" dirty="0">
                <a:effectLst/>
                <a:latin typeface="Aptos" panose="020B0004020202020204" pitchFamily="34" charset="0"/>
                <a:ea typeface="Aptos" panose="020B0004020202020204" pitchFamily="34" charset="0"/>
                <a:cs typeface="B Nazanin" panose="00000400000000000000" pitchFamily="2" charset="-78"/>
              </a:rPr>
              <a:t>در غیر این صورت، اگر همه‌ی </a:t>
            </a:r>
            <a:r>
              <a:rPr lang="en-US" sz="2000" kern="100" dirty="0">
                <a:effectLst/>
                <a:latin typeface="Aptos" panose="020B0004020202020204" pitchFamily="34" charset="0"/>
                <a:ea typeface="Aptos" panose="020B0004020202020204" pitchFamily="34" charset="0"/>
                <a:cs typeface="B Nazanin" panose="00000400000000000000" pitchFamily="2" charset="-78"/>
              </a:rPr>
              <a:t>Finish[</a:t>
            </a:r>
            <a:r>
              <a:rPr lang="en-US" sz="2000" kern="100" dirty="0" err="1">
                <a:effectLst/>
                <a:latin typeface="Aptos" panose="020B0004020202020204" pitchFamily="34" charset="0"/>
                <a:ea typeface="Aptos" panose="020B0004020202020204" pitchFamily="34" charset="0"/>
                <a:cs typeface="B Nazanin" panose="00000400000000000000" pitchFamily="2" charset="-78"/>
              </a:rPr>
              <a:t>i</a:t>
            </a:r>
            <a:r>
              <a:rPr lang="en-US" sz="2000" kern="100" dirty="0">
                <a:effectLst/>
                <a:latin typeface="Aptos" panose="020B0004020202020204" pitchFamily="34" charset="0"/>
                <a:ea typeface="Aptos" panose="020B0004020202020204" pitchFamily="34" charset="0"/>
                <a:cs typeface="B Nazanin" panose="00000400000000000000" pitchFamily="2" charset="-78"/>
              </a:rPr>
              <a:t>] == true </a:t>
            </a:r>
            <a:r>
              <a:rPr lang="ar-SA" sz="2000" kern="100" dirty="0">
                <a:effectLst/>
                <a:latin typeface="Aptos" panose="020B0004020202020204" pitchFamily="34" charset="0"/>
                <a:ea typeface="Aptos" panose="020B0004020202020204" pitchFamily="34" charset="0"/>
                <a:cs typeface="B Nazanin" panose="00000400000000000000" pitchFamily="2" charset="-78"/>
              </a:rPr>
              <a:t>باشند، یعنی هیچ بن‌بستی در سیستم وجود ندارد</a:t>
            </a:r>
            <a:r>
              <a:rPr lang="en-US" sz="2000" kern="100" dirty="0">
                <a:effectLst/>
                <a:latin typeface="Aptos" panose="020B00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B373418-CAB9-4ECE-8F6A-C936F9B9DEFC}"/>
              </a:ext>
            </a:extLst>
          </p:cNvPr>
          <p:cNvSpPr txBox="1"/>
          <p:nvPr/>
        </p:nvSpPr>
        <p:spPr>
          <a:xfrm>
            <a:off x="248815" y="1397675"/>
            <a:ext cx="4104110" cy="2308324"/>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a:t>Step 3: Check for deadlock</a:t>
            </a:r>
            <a:endParaRPr lang="en-US"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if there exists an index </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 such that Finish[</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 == false then</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    The system is in a deadlock state</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    The set of such </a:t>
            </a:r>
            <a:r>
              <a:rPr lang="en-US" dirty="0" err="1">
                <a:latin typeface="Calibri" panose="020F0502020204030204" pitchFamily="34" charset="0"/>
                <a:ea typeface="Calibri" panose="020F0502020204030204" pitchFamily="34" charset="0"/>
                <a:cs typeface="Calibri" panose="020F0502020204030204" pitchFamily="34" charset="0"/>
              </a:rPr>
              <a:t>i</a:t>
            </a:r>
            <a:r>
              <a:rPr lang="en-US" dirty="0">
                <a:latin typeface="Calibri" panose="020F0502020204030204" pitchFamily="34" charset="0"/>
                <a:ea typeface="Calibri" panose="020F0502020204030204" pitchFamily="34" charset="0"/>
                <a:cs typeface="Calibri" panose="020F0502020204030204" pitchFamily="34" charset="0"/>
              </a:rPr>
              <a:t> indicates the deadlocked processes</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else</a:t>
            </a:r>
          </a:p>
          <a:p>
            <a:pPr marL="342900" indent="-342900">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    No deadlock is detected</a:t>
            </a:r>
          </a:p>
        </p:txBody>
      </p:sp>
      <p:sp>
        <p:nvSpPr>
          <p:cNvPr id="5" name="TextBox 4">
            <a:extLst>
              <a:ext uri="{FF2B5EF4-FFF2-40B4-BE49-F238E27FC236}">
                <a16:creationId xmlns:a16="http://schemas.microsoft.com/office/drawing/2014/main" id="{492EFE92-9C4F-BECA-B09F-5279379B7144}"/>
              </a:ext>
            </a:extLst>
          </p:cNvPr>
          <p:cNvSpPr txBox="1"/>
          <p:nvPr/>
        </p:nvSpPr>
        <p:spPr>
          <a:xfrm>
            <a:off x="1600200" y="5049432"/>
            <a:ext cx="6800850" cy="784830"/>
          </a:xfrm>
          <a:prstGeom prst="rect">
            <a:avLst/>
          </a:prstGeom>
          <a:noFill/>
        </p:spPr>
        <p:txBody>
          <a:bodyPr wrap="square">
            <a:spAutoFit/>
          </a:bodyPr>
          <a:lstStyle/>
          <a:p>
            <a:pPr algn="r" rtl="1">
              <a:spcBef>
                <a:spcPct val="50000"/>
              </a:spcBef>
              <a:buClrTx/>
              <a:buSzTx/>
              <a:buNone/>
            </a:pPr>
            <a:r>
              <a:rPr lang="ar-SA" sz="1800" dirty="0">
                <a:solidFill>
                  <a:srgbClr val="FF0000"/>
                </a:solidFill>
                <a:effectLst/>
                <a:latin typeface="Times New Roman" panose="02020603050405020304" pitchFamily="18" charset="0"/>
                <a:ea typeface="Times New Roman" panose="02020603050405020304" pitchFamily="18" charset="0"/>
                <a:cs typeface="B Nazanin" panose="00000400000000000000" pitchFamily="2" charset="-78"/>
              </a:rPr>
              <a:t>پیچیدگی زمانی الگوریتم تشخیص بن‌بست از مرتبه‌ی </a:t>
            </a:r>
            <a:r>
              <a:rPr lang="en-US" sz="1800" dirty="0">
                <a:solidFill>
                  <a:srgbClr val="FF0000"/>
                </a:solidFill>
                <a:effectLst/>
                <a:latin typeface="Times New Roman" panose="02020603050405020304" pitchFamily="18" charset="0"/>
                <a:ea typeface="Times New Roman" panose="02020603050405020304" pitchFamily="18" charset="0"/>
                <a:cs typeface="B Nazanin" panose="00000400000000000000" pitchFamily="2" charset="-78"/>
              </a:rPr>
              <a:t>O(m . n^2)</a:t>
            </a:r>
            <a:r>
              <a:rPr lang="ar-SA" sz="1800" dirty="0">
                <a:solidFill>
                  <a:srgbClr val="FF0000"/>
                </a:solidFill>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spcBef>
                <a:spcPct val="50000"/>
              </a:spcBef>
              <a:buClrTx/>
              <a:buSzTx/>
              <a:buFontTx/>
              <a:buNone/>
            </a:pPr>
            <a:endParaRPr kumimoji="0" lang="en-US" altLang="en-US" sz="1800" dirty="0">
              <a:solidFill>
                <a:srgbClr val="FF0000"/>
              </a:solidFill>
            </a:endParaRPr>
          </a:p>
        </p:txBody>
      </p:sp>
    </p:spTree>
    <p:extLst>
      <p:ext uri="{BB962C8B-B14F-4D97-AF65-F5344CB8AC3E}">
        <p14:creationId xmlns:p14="http://schemas.microsoft.com/office/powerpoint/2010/main" val="4043150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9B84-298D-7C52-B1FB-F16815D0027E}"/>
            </a:ext>
          </a:extLst>
        </p:cNvPr>
        <p:cNvGrpSpPr/>
        <p:nvPr/>
      </p:nvGrpSpPr>
      <p:grpSpPr>
        <a:xfrm>
          <a:off x="0" y="0"/>
          <a:ext cx="0" cy="0"/>
          <a:chOff x="0" y="0"/>
          <a:chExt cx="0" cy="0"/>
        </a:xfrm>
      </p:grpSpPr>
      <p:sp>
        <p:nvSpPr>
          <p:cNvPr id="74753" name="Rectangle 2">
            <a:extLst>
              <a:ext uri="{FF2B5EF4-FFF2-40B4-BE49-F238E27FC236}">
                <a16:creationId xmlns:a16="http://schemas.microsoft.com/office/drawing/2014/main" id="{7A4EEBCB-7A21-B134-6279-58492586EA71}"/>
              </a:ext>
            </a:extLst>
          </p:cNvPr>
          <p:cNvSpPr>
            <a:spLocks noGrp="1" noChangeArrowheads="1"/>
          </p:cNvSpPr>
          <p:nvPr>
            <p:ph type="title"/>
          </p:nvPr>
        </p:nvSpPr>
        <p:spPr>
          <a:xfrm>
            <a:off x="1022350" y="214313"/>
            <a:ext cx="7664450" cy="576262"/>
          </a:xfrm>
        </p:spPr>
        <p:txBody>
          <a:bodyPr/>
          <a:lstStyle/>
          <a:p>
            <a:pPr eaLnBrk="1" hangingPunct="1"/>
            <a:r>
              <a:rPr lang="fa-IR" altLang="en-US" dirty="0">
                <a:cs typeface="B Nazanin" panose="00000400000000000000" pitchFamily="2" charset="-78"/>
              </a:rPr>
              <a:t>مثالی از الگوریتم تشخیص بن‌بست</a:t>
            </a:r>
            <a:endParaRPr lang="en-US" altLang="en-US" dirty="0"/>
          </a:p>
        </p:txBody>
      </p:sp>
      <p:graphicFrame>
        <p:nvGraphicFramePr>
          <p:cNvPr id="4" name="Content Placeholder 3">
            <a:extLst>
              <a:ext uri="{FF2B5EF4-FFF2-40B4-BE49-F238E27FC236}">
                <a16:creationId xmlns:a16="http://schemas.microsoft.com/office/drawing/2014/main" id="{81EAF3E2-CCD3-C4CB-6A65-C5366F330F55}"/>
              </a:ext>
            </a:extLst>
          </p:cNvPr>
          <p:cNvGraphicFramePr>
            <a:graphicFrameLocks noGrp="1"/>
          </p:cNvGraphicFramePr>
          <p:nvPr>
            <p:ph idx="1"/>
            <p:extLst>
              <p:ext uri="{D42A27DB-BD31-4B8C-83A1-F6EECF244321}">
                <p14:modId xmlns:p14="http://schemas.microsoft.com/office/powerpoint/2010/main" val="697641869"/>
              </p:ext>
            </p:extLst>
          </p:nvPr>
        </p:nvGraphicFramePr>
        <p:xfrm>
          <a:off x="871140" y="2634089"/>
          <a:ext cx="7727952" cy="2543241"/>
        </p:xfrm>
        <a:graphic>
          <a:graphicData uri="http://schemas.openxmlformats.org/drawingml/2006/table">
            <a:tbl>
              <a:tblPr firstRow="1" firstCol="1" bandRow="1">
                <a:tableStyleId>{ED083AE6-46FA-4A59-8FB0-9F97EB10719F}</a:tableStyleId>
              </a:tblPr>
              <a:tblGrid>
                <a:gridCol w="819945">
                  <a:extLst>
                    <a:ext uri="{9D8B030D-6E8A-4147-A177-3AD203B41FA5}">
                      <a16:colId xmlns:a16="http://schemas.microsoft.com/office/drawing/2014/main" val="774221033"/>
                    </a:ext>
                  </a:extLst>
                </a:gridCol>
                <a:gridCol w="2717007">
                  <a:extLst>
                    <a:ext uri="{9D8B030D-6E8A-4147-A177-3AD203B41FA5}">
                      <a16:colId xmlns:a16="http://schemas.microsoft.com/office/drawing/2014/main" val="2821097586"/>
                    </a:ext>
                  </a:extLst>
                </a:gridCol>
                <a:gridCol w="2259012">
                  <a:extLst>
                    <a:ext uri="{9D8B030D-6E8A-4147-A177-3AD203B41FA5}">
                      <a16:colId xmlns:a16="http://schemas.microsoft.com/office/drawing/2014/main" val="2736102489"/>
                    </a:ext>
                  </a:extLst>
                </a:gridCol>
                <a:gridCol w="1931988">
                  <a:extLst>
                    <a:ext uri="{9D8B030D-6E8A-4147-A177-3AD203B41FA5}">
                      <a16:colId xmlns:a16="http://schemas.microsoft.com/office/drawing/2014/main" val="560023469"/>
                    </a:ext>
                  </a:extLst>
                </a:gridCol>
              </a:tblGrid>
              <a:tr h="0">
                <a:tc>
                  <a:txBody>
                    <a:bodyPr/>
                    <a:lstStyle/>
                    <a:p>
                      <a:pPr algn="ctr">
                        <a:lnSpc>
                          <a:spcPct val="115000"/>
                        </a:lnSpc>
                      </a:pPr>
                      <a:endParaRPr lang="en-US" sz="1800" kern="100">
                        <a:effectLst/>
                        <a:latin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ar-SA" sz="1800" kern="100" dirty="0">
                          <a:effectLst/>
                          <a:cs typeface="B Nazanin" panose="00000400000000000000" pitchFamily="2" charset="-78"/>
                        </a:rPr>
                        <a:t>تخصیص</a:t>
                      </a:r>
                      <a:r>
                        <a:rPr lang="en-US" sz="1800" kern="100" dirty="0">
                          <a:effectLst/>
                          <a:cs typeface="B Nazanin" panose="00000400000000000000" pitchFamily="2" charset="-78"/>
                        </a:rPr>
                        <a:t> (Allocation)</a:t>
                      </a:r>
                      <a:endParaRPr lang="en-US" sz="1800" kern="100" dirty="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ar-SA" sz="1800" kern="100">
                          <a:effectLst/>
                          <a:cs typeface="B Nazanin" panose="00000400000000000000" pitchFamily="2" charset="-78"/>
                        </a:rPr>
                        <a:t>درخواست</a:t>
                      </a:r>
                      <a:r>
                        <a:rPr lang="en-US" sz="1800" kern="100">
                          <a:effectLst/>
                          <a:cs typeface="B Nazanin" panose="00000400000000000000" pitchFamily="2" charset="-78"/>
                        </a:rPr>
                        <a:t> (Request)</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ar-SA" sz="1800" kern="100" dirty="0">
                          <a:effectLst/>
                          <a:cs typeface="B Nazanin" panose="00000400000000000000" pitchFamily="2" charset="-78"/>
                        </a:rPr>
                        <a:t>در دسترس</a:t>
                      </a:r>
                      <a:r>
                        <a:rPr lang="en-US" sz="1800" kern="100" dirty="0">
                          <a:effectLst/>
                          <a:cs typeface="B Nazanin" panose="00000400000000000000" pitchFamily="2" charset="-78"/>
                        </a:rPr>
                        <a:t> (Available)</a:t>
                      </a:r>
                      <a:endParaRPr lang="en-US" sz="1800" kern="100" dirty="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1563056699"/>
                  </a:ext>
                </a:extLst>
              </a:tr>
              <a:tr h="0">
                <a:tc>
                  <a:txBody>
                    <a:bodyPr/>
                    <a:lstStyle/>
                    <a:p>
                      <a:pPr algn="ctr">
                        <a:lnSpc>
                          <a:spcPct val="115000"/>
                        </a:lnSpc>
                      </a:pPr>
                      <a:endParaRPr lang="en-US" sz="1800" kern="100" dirty="0">
                        <a:effectLst/>
                        <a:latin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A B C</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A B C</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A B C</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538673397"/>
                  </a:ext>
                </a:extLst>
              </a:tr>
              <a:tr h="0">
                <a:tc>
                  <a:txBody>
                    <a:bodyPr/>
                    <a:lstStyle/>
                    <a:p>
                      <a:pPr marL="0" marR="0" algn="ctr" rtl="1">
                        <a:lnSpc>
                          <a:spcPct val="115000"/>
                        </a:lnSpc>
                        <a:spcAft>
                          <a:spcPts val="800"/>
                        </a:spcAft>
                        <a:buNone/>
                      </a:pPr>
                      <a:r>
                        <a:rPr lang="en-US" sz="1800" kern="100">
                          <a:effectLst/>
                          <a:cs typeface="B Nazanin" panose="00000400000000000000" pitchFamily="2" charset="-78"/>
                        </a:rPr>
                        <a:t>T0</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0 1 0</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0 0 0</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0 0 0</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2721511966"/>
                  </a:ext>
                </a:extLst>
              </a:tr>
              <a:tr h="0">
                <a:tc>
                  <a:txBody>
                    <a:bodyPr/>
                    <a:lstStyle/>
                    <a:p>
                      <a:pPr marL="0" marR="0" algn="ctr" rtl="1">
                        <a:lnSpc>
                          <a:spcPct val="115000"/>
                        </a:lnSpc>
                        <a:spcAft>
                          <a:spcPts val="800"/>
                        </a:spcAft>
                        <a:buNone/>
                      </a:pPr>
                      <a:r>
                        <a:rPr lang="en-US" sz="1800" kern="100">
                          <a:effectLst/>
                          <a:cs typeface="B Nazanin" panose="00000400000000000000" pitchFamily="2" charset="-78"/>
                        </a:rPr>
                        <a:t>T1</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dirty="0">
                          <a:effectLst/>
                          <a:cs typeface="B Nazanin" panose="00000400000000000000" pitchFamily="2" charset="-78"/>
                        </a:rPr>
                        <a:t>2 0 0</a:t>
                      </a:r>
                      <a:endParaRPr lang="en-US" sz="1800" kern="100" dirty="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2 0 2</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algn="ctr">
                        <a:lnSpc>
                          <a:spcPct val="115000"/>
                        </a:lnSpc>
                      </a:pPr>
                      <a:endParaRPr lang="en-US" sz="1800" kern="100">
                        <a:effectLst/>
                        <a:latin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3173968019"/>
                  </a:ext>
                </a:extLst>
              </a:tr>
              <a:tr h="0">
                <a:tc>
                  <a:txBody>
                    <a:bodyPr/>
                    <a:lstStyle/>
                    <a:p>
                      <a:pPr marL="0" marR="0" algn="ctr" rtl="1">
                        <a:lnSpc>
                          <a:spcPct val="115000"/>
                        </a:lnSpc>
                        <a:spcAft>
                          <a:spcPts val="800"/>
                        </a:spcAft>
                        <a:buNone/>
                      </a:pPr>
                      <a:r>
                        <a:rPr lang="en-US" sz="1800" kern="100">
                          <a:effectLst/>
                          <a:cs typeface="B Nazanin" panose="00000400000000000000" pitchFamily="2" charset="-78"/>
                        </a:rPr>
                        <a:t>T2</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3 0 3</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dirty="0">
                          <a:effectLst/>
                          <a:cs typeface="B Nazanin" panose="00000400000000000000" pitchFamily="2" charset="-78"/>
                        </a:rPr>
                        <a:t>0 0 0</a:t>
                      </a:r>
                      <a:endParaRPr lang="en-US" sz="1800" kern="100" dirty="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algn="ctr">
                        <a:lnSpc>
                          <a:spcPct val="115000"/>
                        </a:lnSpc>
                      </a:pPr>
                      <a:endParaRPr lang="en-US" sz="1800" kern="100">
                        <a:effectLst/>
                        <a:latin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744661299"/>
                  </a:ext>
                </a:extLst>
              </a:tr>
              <a:tr h="0">
                <a:tc>
                  <a:txBody>
                    <a:bodyPr/>
                    <a:lstStyle/>
                    <a:p>
                      <a:pPr marL="0" marR="0" algn="ctr" rtl="1">
                        <a:lnSpc>
                          <a:spcPct val="115000"/>
                        </a:lnSpc>
                        <a:spcAft>
                          <a:spcPts val="800"/>
                        </a:spcAft>
                        <a:buNone/>
                      </a:pPr>
                      <a:r>
                        <a:rPr lang="en-US" sz="1800" kern="100">
                          <a:effectLst/>
                          <a:cs typeface="B Nazanin" panose="00000400000000000000" pitchFamily="2" charset="-78"/>
                        </a:rPr>
                        <a:t>T3</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2 1 1</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1 0 0</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algn="ctr">
                        <a:lnSpc>
                          <a:spcPct val="115000"/>
                        </a:lnSpc>
                      </a:pPr>
                      <a:endParaRPr lang="en-US" sz="1800" kern="100">
                        <a:effectLst/>
                        <a:latin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1926353037"/>
                  </a:ext>
                </a:extLst>
              </a:tr>
              <a:tr h="0">
                <a:tc>
                  <a:txBody>
                    <a:bodyPr/>
                    <a:lstStyle/>
                    <a:p>
                      <a:pPr marL="0" marR="0" algn="ctr" rtl="1">
                        <a:lnSpc>
                          <a:spcPct val="115000"/>
                        </a:lnSpc>
                        <a:spcAft>
                          <a:spcPts val="800"/>
                        </a:spcAft>
                        <a:buNone/>
                      </a:pPr>
                      <a:r>
                        <a:rPr lang="en-US" sz="1800" kern="100">
                          <a:effectLst/>
                          <a:cs typeface="B Nazanin" panose="00000400000000000000" pitchFamily="2" charset="-78"/>
                        </a:rPr>
                        <a:t>T4</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0 0 2</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marL="0" marR="0" algn="ctr" rtl="1">
                        <a:lnSpc>
                          <a:spcPct val="115000"/>
                        </a:lnSpc>
                        <a:spcAft>
                          <a:spcPts val="800"/>
                        </a:spcAft>
                        <a:buNone/>
                      </a:pPr>
                      <a:r>
                        <a:rPr lang="en-US" sz="1800" kern="100">
                          <a:effectLst/>
                          <a:cs typeface="B Nazanin" panose="00000400000000000000" pitchFamily="2" charset="-78"/>
                        </a:rPr>
                        <a:t>0 0 2</a:t>
                      </a:r>
                      <a:endParaRPr lang="en-US" sz="1800" kern="100">
                        <a:effectLst/>
                        <a:latin typeface="Aptos" panose="020B0004020202020204" pitchFamily="34" charset="0"/>
                        <a:ea typeface="Aptos" panose="020B0004020202020204" pitchFamily="34" charset="0"/>
                        <a:cs typeface="B Nazanin" panose="00000400000000000000" pitchFamily="2" charset="-78"/>
                      </a:endParaRPr>
                    </a:p>
                  </a:txBody>
                  <a:tcPr marL="9525" marR="9525" marT="9525" marB="9525" anchor="ctr"/>
                </a:tc>
                <a:tc>
                  <a:txBody>
                    <a:bodyPr/>
                    <a:lstStyle/>
                    <a:p>
                      <a:pPr algn="ctr">
                        <a:lnSpc>
                          <a:spcPct val="115000"/>
                        </a:lnSpc>
                      </a:pPr>
                      <a:endParaRPr lang="en-US" sz="1800" kern="100" dirty="0">
                        <a:effectLst/>
                        <a:latin typeface="Aptos" panose="020B0004020202020204" pitchFamily="34" charset="0"/>
                        <a:cs typeface="B Nazanin" panose="00000400000000000000" pitchFamily="2" charset="-78"/>
                      </a:endParaRPr>
                    </a:p>
                  </a:txBody>
                  <a:tcPr marL="9525" marR="9525" marT="9525" marB="9525" anchor="ctr"/>
                </a:tc>
                <a:extLst>
                  <a:ext uri="{0D108BD9-81ED-4DB2-BD59-A6C34878D82A}">
                    <a16:rowId xmlns:a16="http://schemas.microsoft.com/office/drawing/2014/main" val="678668927"/>
                  </a:ext>
                </a:extLst>
              </a:tr>
            </a:tbl>
          </a:graphicData>
        </a:graphic>
      </p:graphicFrame>
      <p:sp>
        <p:nvSpPr>
          <p:cNvPr id="5" name="Rectangle 2">
            <a:extLst>
              <a:ext uri="{FF2B5EF4-FFF2-40B4-BE49-F238E27FC236}">
                <a16:creationId xmlns:a16="http://schemas.microsoft.com/office/drawing/2014/main" id="{4609A95C-C20B-CC1C-8702-242561540A20}"/>
              </a:ext>
            </a:extLst>
          </p:cNvPr>
          <p:cNvSpPr>
            <a:spLocks noChangeArrowheads="1"/>
          </p:cNvSpPr>
          <p:nvPr/>
        </p:nvSpPr>
        <p:spPr bwMode="auto">
          <a:xfrm>
            <a:off x="685800" y="1013299"/>
            <a:ext cx="809863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پنج نخ</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(Thread) </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به نام‌های</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T0 </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تا</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T4 </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داریم؛ سه نوع منبع شامل</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a:t>
            </a:r>
            <a:b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b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a:t>
            </a:r>
            <a:r>
              <a:rPr kumimoji="0" lang="en-US" altLang="en-US" sz="24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A</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با </a:t>
            </a:r>
            <a:r>
              <a:rPr kumimoji="0" lang="fa-IR"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۷</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نمونه </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a:t>
            </a:r>
            <a:r>
              <a:rPr kumimoji="0" lang="en-US" altLang="en-US" sz="24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B</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(با </a:t>
            </a:r>
            <a:r>
              <a:rPr kumimoji="0" lang="fa-IR"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۲</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نمونه) و </a:t>
            </a:r>
            <a:r>
              <a:rPr kumimoji="0" lang="en-US" altLang="en-US" sz="24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C</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با </a:t>
            </a:r>
            <a:r>
              <a:rPr kumimoji="0" lang="fa-IR"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۶</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نمونه</a:t>
            </a:r>
            <a:endParaRPr kumimoji="0" lang="en-US" altLang="en-US" sz="2400" b="0" i="0" u="none" strike="noStrike" cap="none" normalizeH="0" baseline="0" dirty="0">
              <a:ln>
                <a:noFill/>
              </a:ln>
              <a:solidFill>
                <a:schemeClr val="tx1"/>
              </a:solidFill>
              <a:effectLst/>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وضعیت لحظه‌ای در زمان</a:t>
            </a:r>
            <a:r>
              <a:rPr kumimoji="0" lang="en-US" altLang="en-US" sz="24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T0:</a:t>
            </a:r>
            <a:endParaRPr kumimoji="0" lang="en-US" altLang="en-US" sz="2400" b="0" i="0" u="none" strike="noStrike" cap="none" normalizeH="0" baseline="0" dirty="0">
              <a:ln>
                <a:noFill/>
              </a:ln>
              <a:solidFill>
                <a:schemeClr val="tx1"/>
              </a:solidFill>
              <a:effectLst/>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ترتیب اجرای نخ‌ها به صورت</a:t>
            </a:r>
            <a:r>
              <a:rPr kumimoji="0" lang="fa-IR"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از چپ به راست</a:t>
            </a:r>
            <a:r>
              <a:rPr kumimoji="0" lang="ar-SA"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a:t>
            </a:r>
            <a: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&lt;T0, T2, T3, T1, T4&gt;</a:t>
            </a:r>
            <a:br>
              <a:rPr kumimoji="0" lang="en-US" altLang="en-US" sz="24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br>
            <a:endParaRPr kumimoji="0" lang="en-US" altLang="en-US" sz="24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7" name="TextBox 6">
            <a:extLst>
              <a:ext uri="{FF2B5EF4-FFF2-40B4-BE49-F238E27FC236}">
                <a16:creationId xmlns:a16="http://schemas.microsoft.com/office/drawing/2014/main" id="{8044B98D-CB36-6D04-BB03-A40BA80611FB}"/>
              </a:ext>
            </a:extLst>
          </p:cNvPr>
          <p:cNvSpPr txBox="1"/>
          <p:nvPr/>
        </p:nvSpPr>
        <p:spPr>
          <a:xfrm>
            <a:off x="3722292" y="5182585"/>
            <a:ext cx="4876800" cy="400110"/>
          </a:xfrm>
          <a:prstGeom prst="rect">
            <a:avLst/>
          </a:prstGeom>
          <a:noFill/>
        </p:spPr>
        <p:txBody>
          <a:bodyPr wrap="square">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منجر به </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Finish[</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i</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 = true </a:t>
            </a:r>
            <a:r>
              <a:rPr kumimoji="0" lang="ar-SA"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برای همه‌ی </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i</a:t>
            </a:r>
            <a:r>
              <a:rPr kumimoji="0" lang="ar-SA"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ها خواهد شد</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B Nazanin" panose="00000400000000000000" pitchFamily="2" charset="-78"/>
              </a:rPr>
              <a:t>.</a:t>
            </a:r>
            <a:endParaRPr kumimoji="0" lang="en-US" altLang="en-US" sz="2000" b="0" i="0" u="none" strike="noStrike" cap="none" normalizeH="0" baseline="0" dirty="0">
              <a:ln>
                <a:noFill/>
              </a:ln>
              <a:solidFill>
                <a:schemeClr val="tx1"/>
              </a:solidFill>
              <a:effectLst/>
              <a:cs typeface="B Nazanin" panose="00000400000000000000" pitchFamily="2" charset="-78"/>
            </a:endParaRPr>
          </a:p>
        </p:txBody>
      </p:sp>
    </p:spTree>
    <p:extLst>
      <p:ext uri="{BB962C8B-B14F-4D97-AF65-F5344CB8AC3E}">
        <p14:creationId xmlns:p14="http://schemas.microsoft.com/office/powerpoint/2010/main" val="1105051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DA86E4C4-151E-4B29-AF3A-94D82C4FF0E6}"/>
              </a:ext>
            </a:extLst>
          </p:cNvPr>
          <p:cNvSpPr>
            <a:spLocks noGrp="1" noChangeArrowheads="1"/>
          </p:cNvSpPr>
          <p:nvPr>
            <p:ph type="title"/>
          </p:nvPr>
        </p:nvSpPr>
        <p:spPr>
          <a:xfrm>
            <a:off x="457200" y="214313"/>
            <a:ext cx="8229600" cy="576262"/>
          </a:xfrm>
        </p:spPr>
        <p:txBody>
          <a:bodyPr/>
          <a:lstStyle/>
          <a:p>
            <a:pPr eaLnBrk="1" hangingPunct="1"/>
            <a:r>
              <a:rPr lang="fa-IR" altLang="en-US" dirty="0">
                <a:cs typeface="B Nazanin" panose="00000400000000000000" pitchFamily="2" charset="-78"/>
              </a:rPr>
              <a:t>مثالی از الگوریتم تشخیص بن‌بست (ادامه)</a:t>
            </a:r>
            <a:endParaRPr lang="en-US" altLang="en-US" dirty="0"/>
          </a:p>
        </p:txBody>
      </p:sp>
      <p:sp>
        <p:nvSpPr>
          <p:cNvPr id="76802" name="Rectangle 3">
            <a:extLst>
              <a:ext uri="{FF2B5EF4-FFF2-40B4-BE49-F238E27FC236}">
                <a16:creationId xmlns:a16="http://schemas.microsoft.com/office/drawing/2014/main" id="{198FFF5E-8931-4A8B-8BF7-20846C289136}"/>
              </a:ext>
            </a:extLst>
          </p:cNvPr>
          <p:cNvSpPr>
            <a:spLocks noGrp="1" noChangeArrowheads="1"/>
          </p:cNvSpPr>
          <p:nvPr>
            <p:ph idx="1"/>
          </p:nvPr>
        </p:nvSpPr>
        <p:spPr>
          <a:xfrm>
            <a:off x="806450" y="1233488"/>
            <a:ext cx="7781925" cy="5037137"/>
          </a:xfrm>
        </p:spPr>
        <p:txBody>
          <a:bodyPr/>
          <a:lstStyle/>
          <a:p>
            <a:pPr algn="r" rtl="1">
              <a:tabLst>
                <a:tab pos="2800350" algn="l"/>
                <a:tab pos="3708400" algn="ctr"/>
              </a:tabLst>
            </a:pPr>
            <a:r>
              <a:rPr lang="fa-IR" dirty="0">
                <a:cs typeface="B Nazanin" panose="00000400000000000000" pitchFamily="2" charset="-78"/>
              </a:rPr>
              <a:t>نخ </a:t>
            </a:r>
            <a:r>
              <a:rPr lang="en-US" b="1" dirty="0">
                <a:cs typeface="B Nazanin" panose="00000400000000000000" pitchFamily="2" charset="-78"/>
              </a:rPr>
              <a:t>T2</a:t>
            </a:r>
            <a:r>
              <a:rPr lang="en-US" dirty="0">
                <a:cs typeface="B Nazanin" panose="00000400000000000000" pitchFamily="2" charset="-78"/>
              </a:rPr>
              <a:t> </a:t>
            </a:r>
            <a:r>
              <a:rPr lang="fa-IR" dirty="0">
                <a:cs typeface="B Nazanin" panose="00000400000000000000" pitchFamily="2" charset="-78"/>
              </a:rPr>
              <a:t>یک نمونه‌ی اضافی از نوع </a:t>
            </a:r>
            <a:r>
              <a:rPr lang="en-US" b="1" dirty="0">
                <a:cs typeface="B Nazanin" panose="00000400000000000000" pitchFamily="2" charset="-78"/>
              </a:rPr>
              <a:t>C</a:t>
            </a:r>
            <a:r>
              <a:rPr lang="en-US" dirty="0">
                <a:cs typeface="B Nazanin" panose="00000400000000000000" pitchFamily="2" charset="-78"/>
              </a:rPr>
              <a:t> </a:t>
            </a:r>
            <a:r>
              <a:rPr lang="fa-IR" dirty="0">
                <a:cs typeface="B Nazanin" panose="00000400000000000000" pitchFamily="2" charset="-78"/>
              </a:rPr>
              <a:t>درخواست می‌کند.</a:t>
            </a:r>
            <a:endParaRPr lang="en-US" altLang="en-US" b="1" i="1" dirty="0">
              <a:cs typeface="B Nazanin" panose="00000400000000000000" pitchFamily="2" charset="-78"/>
            </a:endParaRPr>
          </a:p>
          <a:p>
            <a:pPr>
              <a:buFont typeface="Monotype Sorts" pitchFamily="-84" charset="2"/>
              <a:buNone/>
              <a:tabLst>
                <a:tab pos="2800350" algn="l"/>
                <a:tab pos="3708400" algn="ctr"/>
              </a:tabLst>
            </a:pPr>
            <a:r>
              <a:rPr lang="en-US" altLang="en-US" dirty="0"/>
              <a:t>			</a:t>
            </a:r>
            <a:r>
              <a:rPr lang="en-US" altLang="en-US" i="1" u="sng" dirty="0"/>
              <a:t>Request</a:t>
            </a:r>
            <a:endParaRPr lang="en-US" altLang="en-US" i="1" dirty="0"/>
          </a:p>
          <a:p>
            <a:pPr>
              <a:buFont typeface="Monotype Sorts" pitchFamily="-84" charset="2"/>
              <a:buNone/>
              <a:tabLst>
                <a:tab pos="2800350" algn="l"/>
                <a:tab pos="3708400" algn="ctr"/>
              </a:tabLst>
            </a:pPr>
            <a:r>
              <a:rPr lang="en-US" altLang="en-US" i="1" dirty="0"/>
              <a:t>			A B C</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0</a:t>
            </a:r>
            <a:r>
              <a:rPr lang="en-US" altLang="en-US" dirty="0"/>
              <a:t>	0 0 0</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1</a:t>
            </a:r>
            <a:r>
              <a:rPr lang="en-US" altLang="en-US" dirty="0"/>
              <a:t>	2 0 2</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2</a:t>
            </a:r>
            <a:r>
              <a:rPr lang="en-US" altLang="en-US" dirty="0"/>
              <a:t>	0 0 1</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3</a:t>
            </a:r>
            <a:r>
              <a:rPr lang="en-US" altLang="en-US" dirty="0"/>
              <a:t>	1 0 0 </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4</a:t>
            </a:r>
            <a:r>
              <a:rPr lang="en-US" altLang="en-US" dirty="0"/>
              <a:t>	0 0 2</a:t>
            </a:r>
          </a:p>
          <a:p>
            <a:pPr>
              <a:buFont typeface="Monotype Sorts" pitchFamily="-84" charset="2"/>
              <a:buNone/>
              <a:tabLst>
                <a:tab pos="2800350" algn="l"/>
                <a:tab pos="3708400" algn="ctr"/>
              </a:tabLst>
            </a:pPr>
            <a:endParaRPr lang="en-US" altLang="en-US" sz="800" dirty="0"/>
          </a:p>
          <a:p>
            <a:pPr algn="r" rtl="1">
              <a:buNone/>
            </a:pPr>
            <a:r>
              <a:rPr lang="fa-IR" sz="2000" b="1" dirty="0">
                <a:cs typeface="B Nazanin" panose="00000400000000000000" pitchFamily="2" charset="-78"/>
              </a:rPr>
              <a:t>وضعیت سیستم:</a:t>
            </a:r>
          </a:p>
          <a:p>
            <a:pPr algn="r" rtl="1">
              <a:buNone/>
            </a:pPr>
            <a:r>
              <a:rPr lang="fa-IR" sz="2000" dirty="0">
                <a:cs typeface="B Nazanin" panose="00000400000000000000" pitchFamily="2" charset="-78"/>
              </a:rPr>
              <a:t>می‌توان منابع نگه‌داری‌شده توسط نخ </a:t>
            </a:r>
            <a:r>
              <a:rPr lang="en-US" sz="2000" b="1" dirty="0">
                <a:cs typeface="B Nazanin" panose="00000400000000000000" pitchFamily="2" charset="-78"/>
              </a:rPr>
              <a:t>T0</a:t>
            </a:r>
            <a:r>
              <a:rPr lang="en-US" sz="2000" dirty="0">
                <a:cs typeface="B Nazanin" panose="00000400000000000000" pitchFamily="2" charset="-78"/>
              </a:rPr>
              <a:t> </a:t>
            </a:r>
            <a:r>
              <a:rPr lang="fa-IR" sz="2000" dirty="0">
                <a:cs typeface="B Nazanin" panose="00000400000000000000" pitchFamily="2" charset="-78"/>
              </a:rPr>
              <a:t>را آزاد کرد،</a:t>
            </a:r>
            <a:br>
              <a:rPr lang="fa-IR" sz="2000" dirty="0">
                <a:cs typeface="B Nazanin" panose="00000400000000000000" pitchFamily="2" charset="-78"/>
              </a:rPr>
            </a:br>
            <a:r>
              <a:rPr lang="fa-IR" sz="2000" dirty="0">
                <a:cs typeface="B Nazanin" panose="00000400000000000000" pitchFamily="2" charset="-78"/>
              </a:rPr>
              <a:t>اما منابع آزادشده برای برآورده کردن درخواست‌های سایر نخ‌ها کافی نیست.</a:t>
            </a:r>
          </a:p>
          <a:p>
            <a:pPr algn="r" rtl="1"/>
            <a:r>
              <a:rPr lang="fa-IR" sz="2000" dirty="0">
                <a:cs typeface="B Nazanin" panose="00000400000000000000" pitchFamily="2" charset="-78"/>
              </a:rPr>
              <a:t>بنابراین، </a:t>
            </a:r>
            <a:r>
              <a:rPr lang="fa-IR" sz="2000" b="1" dirty="0">
                <a:cs typeface="B Nazanin" panose="00000400000000000000" pitchFamily="2" charset="-78"/>
              </a:rPr>
              <a:t>بن‌بست </a:t>
            </a:r>
            <a:r>
              <a:rPr lang="en-US" sz="2000" b="1" dirty="0">
                <a:cs typeface="B Nazanin" panose="00000400000000000000" pitchFamily="2" charset="-78"/>
              </a:rPr>
              <a:t>Deadlock</a:t>
            </a:r>
            <a:r>
              <a:rPr lang="en-US" sz="2000" dirty="0">
                <a:cs typeface="B Nazanin" panose="00000400000000000000" pitchFamily="2" charset="-78"/>
              </a:rPr>
              <a:t> </a:t>
            </a:r>
            <a:r>
              <a:rPr lang="fa-IR" sz="2000" dirty="0">
                <a:cs typeface="B Nazanin" panose="00000400000000000000" pitchFamily="2" charset="-78"/>
              </a:rPr>
              <a:t>در سیستم وجود دارد،</a:t>
            </a:r>
            <a:br>
              <a:rPr lang="fa-IR" sz="2000" dirty="0">
                <a:cs typeface="B Nazanin" panose="00000400000000000000" pitchFamily="2" charset="-78"/>
              </a:rPr>
            </a:br>
            <a:r>
              <a:rPr lang="fa-IR" sz="2000" dirty="0">
                <a:cs typeface="B Nazanin" panose="00000400000000000000" pitchFamily="2" charset="-78"/>
              </a:rPr>
              <a:t>که شامل فرآیندهای </a:t>
            </a:r>
            <a:r>
              <a:rPr lang="en-US" sz="2000" b="1" dirty="0">
                <a:cs typeface="B Nazanin" panose="00000400000000000000" pitchFamily="2" charset="-78"/>
              </a:rPr>
              <a:t>T1، T2، T3، </a:t>
            </a:r>
            <a:r>
              <a:rPr lang="fa-IR" sz="2000" b="1" dirty="0">
                <a:cs typeface="B Nazanin" panose="00000400000000000000" pitchFamily="2" charset="-78"/>
              </a:rPr>
              <a:t>و </a:t>
            </a:r>
            <a:r>
              <a:rPr lang="en-US" sz="2000" b="1" dirty="0">
                <a:cs typeface="B Nazanin" panose="00000400000000000000" pitchFamily="2" charset="-78"/>
              </a:rPr>
              <a:t>T4</a:t>
            </a:r>
            <a:r>
              <a:rPr lang="en-US" sz="2000" dirty="0">
                <a:cs typeface="B Nazanin" panose="00000400000000000000" pitchFamily="2" charset="-78"/>
              </a:rPr>
              <a:t> </a:t>
            </a:r>
            <a:r>
              <a:rPr lang="fa-IR" sz="2000" dirty="0">
                <a:cs typeface="B Nazanin" panose="00000400000000000000" pitchFamily="2" charset="-78"/>
              </a:rPr>
              <a:t>است.</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0D4BC432-7638-454C-8A48-5A8BCB25F524}"/>
              </a:ext>
            </a:extLst>
          </p:cNvPr>
          <p:cNvSpPr>
            <a:spLocks noGrp="1" noChangeArrowheads="1"/>
          </p:cNvSpPr>
          <p:nvPr>
            <p:ph type="title"/>
          </p:nvPr>
        </p:nvSpPr>
        <p:spPr>
          <a:xfrm>
            <a:off x="1100138" y="230188"/>
            <a:ext cx="7586662" cy="576262"/>
          </a:xfrm>
        </p:spPr>
        <p:txBody>
          <a:bodyPr/>
          <a:lstStyle/>
          <a:p>
            <a:pPr eaLnBrk="1" hangingPunct="1"/>
            <a:r>
              <a:rPr lang="fa-IR" altLang="en-US" dirty="0">
                <a:cs typeface="B Nazanin" panose="00000400000000000000" pitchFamily="2" charset="-78"/>
              </a:rPr>
              <a:t>کاربرد الگوریتم تشخیص</a:t>
            </a:r>
            <a:endParaRPr lang="en-US" altLang="en-US" dirty="0">
              <a:cs typeface="B Nazanin" panose="00000400000000000000" pitchFamily="2" charset="-78"/>
            </a:endParaRPr>
          </a:p>
        </p:txBody>
      </p:sp>
      <p:sp>
        <p:nvSpPr>
          <p:cNvPr id="78850" name="Rectangle 3">
            <a:extLst>
              <a:ext uri="{FF2B5EF4-FFF2-40B4-BE49-F238E27FC236}">
                <a16:creationId xmlns:a16="http://schemas.microsoft.com/office/drawing/2014/main" id="{158D4C12-F6CC-4793-92BE-5D929F7ED7C7}"/>
              </a:ext>
            </a:extLst>
          </p:cNvPr>
          <p:cNvSpPr>
            <a:spLocks noGrp="1" noChangeArrowheads="1"/>
          </p:cNvSpPr>
          <p:nvPr>
            <p:ph idx="1"/>
          </p:nvPr>
        </p:nvSpPr>
        <p:spPr>
          <a:xfrm>
            <a:off x="869949" y="1122363"/>
            <a:ext cx="7742205" cy="4530725"/>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و دفعات فراخوانی به موارد زیر بستگی دارد: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احتمال وقوع بن‌بست چقدر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 فرآیند باید عقب‌گرد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Rollback</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انجام دهند؟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2"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چرخه مجزا، یک فرآیند</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الگوریتم تشخیص به طور خودسرانه فراخوانده شود، ممکن است چرخه‌های زیادی در نمودار منابع وجود داشته باشد و بنابراین نمی‌توانیم تشخیص دهیم که کدام یک از رشته‌های بن‌بست‌شده «مسبب» بن‌بست هستند.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AC46895-F09F-4AA8-B270-CB5567B1C5B0}"/>
              </a:ext>
            </a:extLst>
          </p:cNvPr>
          <p:cNvSpPr>
            <a:spLocks noGrp="1" noChangeArrowheads="1"/>
          </p:cNvSpPr>
          <p:nvPr>
            <p:ph type="title"/>
          </p:nvPr>
        </p:nvSpPr>
        <p:spPr>
          <a:xfrm>
            <a:off x="516731" y="359230"/>
            <a:ext cx="8588375" cy="457200"/>
          </a:xfrm>
        </p:spPr>
        <p:txBody>
          <a:bodyPr/>
          <a:lstStyle/>
          <a:p>
            <a:pPr eaLnBrk="1" hangingPunct="1"/>
            <a:r>
              <a:rPr lang="en-US" altLang="en-US" sz="2400" dirty="0"/>
              <a:t>Recovery from Deadlock:  Process Termination</a:t>
            </a:r>
          </a:p>
        </p:txBody>
      </p:sp>
      <p:sp>
        <p:nvSpPr>
          <p:cNvPr id="80898" name="Rectangle 3">
            <a:extLst>
              <a:ext uri="{FF2B5EF4-FFF2-40B4-BE49-F238E27FC236}">
                <a16:creationId xmlns:a16="http://schemas.microsoft.com/office/drawing/2014/main" id="{38916639-ABF6-4FC4-8E81-7F4537AFC987}"/>
              </a:ext>
            </a:extLst>
          </p:cNvPr>
          <p:cNvSpPr>
            <a:spLocks noGrp="1" noChangeArrowheads="1"/>
          </p:cNvSpPr>
          <p:nvPr>
            <p:ph idx="1"/>
          </p:nvPr>
        </p:nvSpPr>
        <p:spPr>
          <a:xfrm>
            <a:off x="963613" y="1108075"/>
            <a:ext cx="7694612" cy="4530725"/>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لغو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(Abort)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کردن تمام رشته‌های بن‌بست‌شده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تک‌به‌تک فرآیندها را لغو کنید تا چرخه بن‌بست از بین برود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چه ترتیبی برای لغو انتخاب کنیم؟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اولویت رشته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مدت زمان محاسبه رشته و زمان باقی‌مانده تا تکمیل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منابعی که رشته استفاده کرده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منابعی که رشته برای تکمیل نیاز 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 رشته باید خاتمه یابند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آیا رشته تعاملی است یا دسته‌ای؟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019776DB-F4CF-4A0D-88E0-0C4A9C46D294}"/>
              </a:ext>
            </a:extLst>
          </p:cNvPr>
          <p:cNvSpPr>
            <a:spLocks noGrp="1" noChangeArrowheads="1"/>
          </p:cNvSpPr>
          <p:nvPr>
            <p:ph type="title"/>
          </p:nvPr>
        </p:nvSpPr>
        <p:spPr>
          <a:xfrm>
            <a:off x="662572" y="348894"/>
            <a:ext cx="8020050" cy="457200"/>
          </a:xfrm>
        </p:spPr>
        <p:txBody>
          <a:bodyPr/>
          <a:lstStyle/>
          <a:p>
            <a:pPr eaLnBrk="1" hangingPunct="1"/>
            <a:r>
              <a:rPr lang="en-US" altLang="en-US" sz="2400" dirty="0"/>
              <a:t>Recovery from Deadlock:  Resource Preemption</a:t>
            </a:r>
          </a:p>
        </p:txBody>
      </p:sp>
      <p:sp>
        <p:nvSpPr>
          <p:cNvPr id="82946" name="Rectangle 3">
            <a:extLst>
              <a:ext uri="{FF2B5EF4-FFF2-40B4-BE49-F238E27FC236}">
                <a16:creationId xmlns:a16="http://schemas.microsoft.com/office/drawing/2014/main" id="{1EC2BE65-1915-4205-9A59-81178CB32515}"/>
              </a:ext>
            </a:extLst>
          </p:cNvPr>
          <p:cNvSpPr>
            <a:spLocks noGrp="1" noChangeArrowheads="1"/>
          </p:cNvSpPr>
          <p:nvPr>
            <p:ph idx="1"/>
          </p:nvPr>
        </p:nvSpPr>
        <p:spPr>
          <a:xfrm>
            <a:off x="858838" y="1150938"/>
            <a:ext cx="6802437" cy="44831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انتخاب قربانی - به حداقل رساندن هزینه</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عقب‌گرد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(Rollback) -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بازگشت به یک حالت امن، راه‌اندازی مجدد رشته برای آن حالت</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گرسنگی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(Starvation) -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ممکن است همیشه یک رشته خاص به عنوان قربانی انتخاب شود، تعداد عقب‌گردها را در عامل هزینه لحاظ کنید</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3030AF7D-20DF-4721-ADDB-52BDFA1CE740}"/>
              </a:ext>
            </a:extLst>
          </p:cNvPr>
          <p:cNvSpPr>
            <a:spLocks noGrp="1" noChangeArrowheads="1"/>
          </p:cNvSpPr>
          <p:nvPr>
            <p:ph type="ctrTitle"/>
          </p:nvPr>
        </p:nvSpPr>
        <p:spPr>
          <a:xfrm>
            <a:off x="685800" y="814388"/>
            <a:ext cx="7772400" cy="2127250"/>
          </a:xfrm>
        </p:spPr>
        <p:txBody>
          <a:bodyPr/>
          <a:lstStyle/>
          <a:p>
            <a:pPr eaLnBrk="1" hangingPunct="1"/>
            <a:r>
              <a:rPr lang="fa-IR" altLang="en-US" dirty="0">
                <a:cs typeface="B Nazanin" panose="00000400000000000000" pitchFamily="2" charset="-78"/>
              </a:rPr>
              <a:t>پایان فصل ۸</a:t>
            </a:r>
            <a:endParaRPr lang="en-US" altLang="en-US" dirty="0">
              <a:cs typeface="B Nazanin" panose="00000400000000000000" pitchFamily="2" charset="-78"/>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20245696-9CE8-4FC7-BC3D-C43A860346C8}"/>
              </a:ext>
            </a:extLst>
          </p:cNvPr>
          <p:cNvSpPr>
            <a:spLocks noGrp="1" noChangeArrowheads="1"/>
          </p:cNvSpPr>
          <p:nvPr>
            <p:ph type="title"/>
          </p:nvPr>
        </p:nvSpPr>
        <p:spPr>
          <a:xfrm>
            <a:off x="1022350" y="214313"/>
            <a:ext cx="7664450" cy="576262"/>
          </a:xfrm>
        </p:spPr>
        <p:txBody>
          <a:bodyPr/>
          <a:lstStyle/>
          <a:p>
            <a:pPr eaLnBrk="1" hangingPunct="1"/>
            <a:r>
              <a:rPr lang="en-US" altLang="en-US" dirty="0"/>
              <a:t>Example of Detection Algorithm</a:t>
            </a:r>
          </a:p>
        </p:txBody>
      </p:sp>
      <p:sp>
        <p:nvSpPr>
          <p:cNvPr id="74754" name="Rectangle 3">
            <a:extLst>
              <a:ext uri="{FF2B5EF4-FFF2-40B4-BE49-F238E27FC236}">
                <a16:creationId xmlns:a16="http://schemas.microsoft.com/office/drawing/2014/main" id="{CBEDF2A5-8F09-4357-9519-FCAE0F3F3B32}"/>
              </a:ext>
            </a:extLst>
          </p:cNvPr>
          <p:cNvSpPr>
            <a:spLocks noGrp="1" noChangeArrowheads="1"/>
          </p:cNvSpPr>
          <p:nvPr>
            <p:ph idx="1"/>
          </p:nvPr>
        </p:nvSpPr>
        <p:spPr>
          <a:xfrm>
            <a:off x="901700" y="1108075"/>
            <a:ext cx="8037513" cy="5121275"/>
          </a:xfrm>
        </p:spPr>
        <p:txBody>
          <a:bodyPr/>
          <a:lstStyle/>
          <a:p>
            <a:pPr>
              <a:tabLst>
                <a:tab pos="1428750" algn="l"/>
                <a:tab pos="2338388" algn="ctr"/>
                <a:tab pos="3594100" algn="ctr"/>
                <a:tab pos="4921250" algn="ctr"/>
              </a:tabLst>
            </a:pPr>
            <a:r>
              <a:rPr lang="en-US" altLang="en-US" dirty="0"/>
              <a:t>Five threads </a:t>
            </a:r>
            <a:r>
              <a:rPr lang="en-US" altLang="en-US" b="1" i="1" dirty="0"/>
              <a:t>T</a:t>
            </a:r>
            <a:r>
              <a:rPr lang="en-US" altLang="en-US" b="1" baseline="-25000" dirty="0"/>
              <a:t>0</a:t>
            </a:r>
            <a:r>
              <a:rPr lang="en-US" altLang="en-US" dirty="0"/>
              <a:t> through </a:t>
            </a:r>
            <a:r>
              <a:rPr lang="en-US" altLang="en-US" b="1" i="1" dirty="0"/>
              <a:t>T</a:t>
            </a:r>
            <a:r>
              <a:rPr lang="en-US" altLang="en-US" b="1" baseline="-25000" dirty="0"/>
              <a:t>4</a:t>
            </a:r>
            <a:r>
              <a:rPr lang="en-US" altLang="en-US" dirty="0"/>
              <a:t>;</a:t>
            </a:r>
            <a:r>
              <a:rPr lang="en-US" altLang="en-US" baseline="-25000" dirty="0"/>
              <a:t> </a:t>
            </a:r>
            <a:r>
              <a:rPr lang="en-US" altLang="en-US" dirty="0"/>
              <a:t>three resource types </a:t>
            </a:r>
            <a:br>
              <a:rPr lang="en-US" altLang="en-US" dirty="0"/>
            </a:br>
            <a:r>
              <a:rPr lang="en-US" altLang="en-US" dirty="0"/>
              <a:t>A (7 instances), </a:t>
            </a:r>
            <a:r>
              <a:rPr lang="en-US" altLang="en-US" i="1" dirty="0"/>
              <a:t>B </a:t>
            </a:r>
            <a:r>
              <a:rPr lang="en-US" altLang="en-US" dirty="0"/>
              <a:t>(2 instances), and </a:t>
            </a:r>
            <a:r>
              <a:rPr lang="en-US" altLang="en-US" i="1" dirty="0"/>
              <a:t>C</a:t>
            </a:r>
            <a:r>
              <a:rPr lang="en-US" altLang="en-US" dirty="0"/>
              <a:t> (6 instances)</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Snapshot at time </a:t>
            </a:r>
            <a:r>
              <a:rPr lang="en-US" altLang="en-US" b="1" i="1" dirty="0"/>
              <a:t>T</a:t>
            </a:r>
            <a:r>
              <a:rPr lang="en-US" altLang="en-US" b="1" baseline="-25000" dirty="0"/>
              <a:t>0</a:t>
            </a:r>
            <a:r>
              <a:rPr lang="en-US" altLang="en-US" dirty="0"/>
              <a:t>:</a:t>
            </a:r>
          </a:p>
          <a:p>
            <a:pPr>
              <a:buFont typeface="Monotype Sorts" pitchFamily="-84" charset="2"/>
              <a:buNone/>
              <a:tabLst>
                <a:tab pos="1428750" algn="l"/>
                <a:tab pos="2338388" algn="ctr"/>
                <a:tab pos="3594100" algn="ctr"/>
                <a:tab pos="4921250" algn="ctr"/>
              </a:tabLst>
            </a:pPr>
            <a:r>
              <a:rPr lang="en-US" altLang="en-US" dirty="0"/>
              <a:t>			 </a:t>
            </a:r>
            <a:r>
              <a:rPr lang="en-US" altLang="en-US" i="1" u="sng" dirty="0"/>
              <a:t>Allocation</a:t>
            </a:r>
            <a:r>
              <a:rPr lang="en-US" altLang="en-US" i="1" dirty="0"/>
              <a:t>	</a:t>
            </a:r>
            <a:r>
              <a:rPr lang="en-US" altLang="en-US" i="1" u="sng" dirty="0"/>
              <a:t>Request</a:t>
            </a:r>
            <a:r>
              <a:rPr lang="en-US" altLang="en-US" i="1" dirty="0"/>
              <a:t>	</a:t>
            </a:r>
            <a:r>
              <a:rPr lang="en-US" altLang="en-US" i="1" u="sng" dirty="0"/>
              <a:t>Available</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A B C 	  A B C 	A B C</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T</a:t>
            </a:r>
            <a:r>
              <a:rPr lang="en-US" altLang="en-US" baseline="-25000" dirty="0"/>
              <a:t>0</a:t>
            </a:r>
            <a:r>
              <a:rPr lang="en-US" altLang="en-US" dirty="0"/>
              <a:t>	          0 1 0             0 0 0 	0 0 0</a:t>
            </a:r>
          </a:p>
          <a:p>
            <a:pPr>
              <a:buFont typeface="Monotype Sorts" pitchFamily="-84" charset="2"/>
              <a:buNone/>
              <a:tabLst>
                <a:tab pos="1428750" algn="l"/>
                <a:tab pos="2338388" algn="ctr"/>
                <a:tab pos="3594100" algn="ctr"/>
                <a:tab pos="4921250" algn="ctr"/>
              </a:tabLst>
            </a:pPr>
            <a:r>
              <a:rPr lang="en-US" altLang="en-US" i="1" dirty="0"/>
              <a:t>             T</a:t>
            </a:r>
            <a:r>
              <a:rPr lang="en-US" altLang="en-US" baseline="-25000" dirty="0"/>
              <a:t>1</a:t>
            </a:r>
            <a:r>
              <a:rPr lang="en-US" altLang="en-US" dirty="0"/>
              <a:t>	          	2 0 0 	  2 0 2</a:t>
            </a:r>
          </a:p>
          <a:p>
            <a:pPr>
              <a:buFont typeface="Monotype Sorts" pitchFamily="-84" charset="2"/>
              <a:buNone/>
              <a:tabLst>
                <a:tab pos="1428750" algn="l"/>
                <a:tab pos="2338388" algn="ctr"/>
                <a:tab pos="3594100" algn="ctr"/>
                <a:tab pos="4921250" algn="ctr"/>
              </a:tabLst>
            </a:pPr>
            <a:r>
              <a:rPr lang="en-US" altLang="en-US" i="1" dirty="0"/>
              <a:t>             T</a:t>
            </a:r>
            <a:r>
              <a:rPr lang="en-US" altLang="en-US" baseline="-25000" dirty="0"/>
              <a:t>2</a:t>
            </a:r>
            <a:r>
              <a:rPr lang="en-US" altLang="en-US" dirty="0"/>
              <a:t>		          3 0 3             0 0 0 </a:t>
            </a:r>
          </a:p>
          <a:p>
            <a:pPr>
              <a:buFont typeface="Monotype Sorts" pitchFamily="-84" charset="2"/>
              <a:buNone/>
              <a:tabLst>
                <a:tab pos="1428750" algn="l"/>
                <a:tab pos="2338388" algn="ctr"/>
                <a:tab pos="3594100" algn="ctr"/>
                <a:tab pos="4921250" algn="ctr"/>
              </a:tabLst>
            </a:pPr>
            <a:r>
              <a:rPr lang="en-US" altLang="en-US" i="1" dirty="0"/>
              <a:t>             T</a:t>
            </a:r>
            <a:r>
              <a:rPr lang="en-US" altLang="en-US" baseline="-25000" dirty="0"/>
              <a:t>3</a:t>
            </a:r>
            <a:r>
              <a:rPr lang="en-US" altLang="en-US" dirty="0"/>
              <a:t>		2 1 1 	   1 0 0 </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T</a:t>
            </a:r>
            <a:r>
              <a:rPr lang="en-US" altLang="en-US" baseline="-25000" dirty="0"/>
              <a:t>4	</a:t>
            </a:r>
            <a:r>
              <a:rPr lang="en-US" altLang="en-US" dirty="0"/>
              <a:t>	0 0 2 	   0 0 2</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Sequence &lt;</a:t>
            </a:r>
            <a:r>
              <a:rPr lang="en-US" altLang="en-US" b="1" i="1" dirty="0"/>
              <a:t>T</a:t>
            </a:r>
            <a:r>
              <a:rPr lang="en-US" altLang="en-US" b="1" i="1" baseline="-25000" dirty="0"/>
              <a:t>0</a:t>
            </a:r>
            <a:r>
              <a:rPr lang="en-US" altLang="en-US" b="1" i="1" dirty="0"/>
              <a:t>, T</a:t>
            </a:r>
            <a:r>
              <a:rPr lang="en-US" altLang="en-US" b="1" i="1" baseline="-25000" dirty="0"/>
              <a:t>2</a:t>
            </a:r>
            <a:r>
              <a:rPr lang="en-US" altLang="en-US" b="1" i="1" dirty="0"/>
              <a:t>, T</a:t>
            </a:r>
            <a:r>
              <a:rPr lang="en-US" altLang="en-US" b="1" i="1" baseline="-25000" dirty="0"/>
              <a:t>3</a:t>
            </a:r>
            <a:r>
              <a:rPr lang="en-US" altLang="en-US" b="1" i="1" dirty="0"/>
              <a:t>, T</a:t>
            </a:r>
            <a:r>
              <a:rPr lang="en-US" altLang="en-US" b="1" i="1" baseline="-25000" dirty="0"/>
              <a:t>1</a:t>
            </a:r>
            <a:r>
              <a:rPr lang="en-US" altLang="en-US" b="1" i="1" dirty="0"/>
              <a:t>, T</a:t>
            </a:r>
            <a:r>
              <a:rPr lang="en-US" altLang="en-US" b="1" i="1" baseline="-25000" dirty="0"/>
              <a:t>4</a:t>
            </a:r>
            <a:r>
              <a:rPr lang="en-US" altLang="en-US" dirty="0"/>
              <a:t>&gt; will result in </a:t>
            </a:r>
            <a:r>
              <a:rPr lang="en-US" altLang="en-US" b="1" i="1" dirty="0"/>
              <a:t>Finish[i] = true </a:t>
            </a:r>
            <a:r>
              <a:rPr lang="en-US" altLang="en-US" dirty="0"/>
              <a:t>for all </a:t>
            </a:r>
            <a:r>
              <a:rPr lang="en-US" altLang="en-US" b="1" i="1" dirty="0"/>
              <a:t>i</a:t>
            </a:r>
            <a:endParaRPr lang="en-US" altLang="en-US" b="1" dirty="0"/>
          </a:p>
          <a:p>
            <a:pPr>
              <a:buFont typeface="Monotype Sorts" pitchFamily="-84" charset="2"/>
              <a:buNone/>
              <a:tabLst>
                <a:tab pos="1428750" algn="l"/>
                <a:tab pos="2338388" algn="ctr"/>
                <a:tab pos="3594100" algn="ctr"/>
                <a:tab pos="4921250" algn="ctr"/>
              </a:tabLst>
            </a:pPr>
            <a:endParaRPr lang="en-US"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661502D7-7068-4DDE-82B3-CB27E3C63E4E}"/>
              </a:ext>
            </a:extLst>
          </p:cNvPr>
          <p:cNvSpPr>
            <a:spLocks noGrp="1" noChangeArrowheads="1"/>
          </p:cNvSpPr>
          <p:nvPr>
            <p:ph type="title"/>
          </p:nvPr>
        </p:nvSpPr>
        <p:spPr>
          <a:xfrm>
            <a:off x="457200" y="222868"/>
            <a:ext cx="8229600" cy="576262"/>
          </a:xfrm>
        </p:spPr>
        <p:txBody>
          <a:bodyPr/>
          <a:lstStyle/>
          <a:p>
            <a:pPr eaLnBrk="1" hangingPunct="1"/>
            <a:r>
              <a:rPr kumimoji="1" lang="fa-IR" altLang="en-US" sz="2800" dirty="0">
                <a:solidFill>
                  <a:srgbClr val="0070C0"/>
                </a:solidFill>
                <a:latin typeface="Times New Roman" panose="02020603050405020304" pitchFamily="18" charset="0"/>
                <a:cs typeface="B Nazanin" panose="00000400000000000000" pitchFamily="2" charset="-78"/>
              </a:rPr>
              <a:t>مدل سیستم</a:t>
            </a:r>
            <a:endParaRPr kumimoji="1" lang="en-US" altLang="en-US" sz="2800" dirty="0">
              <a:solidFill>
                <a:srgbClr val="0070C0"/>
              </a:solidFill>
              <a:latin typeface="Times New Roman" panose="020206030504050203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11266" name="Rectangle 3">
                <a:extLst>
                  <a:ext uri="{FF2B5EF4-FFF2-40B4-BE49-F238E27FC236}">
                    <a16:creationId xmlns:a16="http://schemas.microsoft.com/office/drawing/2014/main" id="{CD8E9D65-BCDC-43F0-9CD9-F4411921988D}"/>
                  </a:ext>
                </a:extLst>
              </p:cNvPr>
              <p:cNvSpPr>
                <a:spLocks noGrp="1" noChangeArrowheads="1"/>
              </p:cNvSpPr>
              <p:nvPr>
                <p:ph idx="1"/>
              </p:nvPr>
            </p:nvSpPr>
            <p:spPr>
              <a:xfrm>
                <a:off x="802834" y="1037824"/>
                <a:ext cx="7883966" cy="4483100"/>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 شامل منابع است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منابع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R₁</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R₂</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Rₘ</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چرخه‌های پردازنده، فضای حافظه، دستگاه‌های ورودی/خروجی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cycles, memory space, I/O devices)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هر نوع منبع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𝑹</m:t>
                        </m:r>
                      </m:e>
                      <m:sub>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𝒊</m:t>
                        </m:r>
                      </m:sub>
                    </m:sSub>
                  </m:oMath>
                </a14:m>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دارای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𝑾</m:t>
                        </m:r>
                      </m:e>
                      <m:sub>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𝒊</m:t>
                        </m:r>
                      </m:sub>
                    </m:sSub>
                  </m:oMath>
                </a14:m>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نمونه است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هر فرایند به روش زیر از یک منبع استفاده می‌کند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(request)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(use)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آزادسازی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(release)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1266" name="Rectangle 3">
                <a:extLst>
                  <a:ext uri="{FF2B5EF4-FFF2-40B4-BE49-F238E27FC236}">
                    <a16:creationId xmlns:a16="http://schemas.microsoft.com/office/drawing/2014/main" id="{CD8E9D65-BCDC-43F0-9CD9-F4411921988D}"/>
                  </a:ext>
                </a:extLst>
              </p:cNvPr>
              <p:cNvSpPr>
                <a:spLocks noGrp="1" noRot="1" noChangeAspect="1" noMove="1" noResize="1" noEditPoints="1" noAdjustHandles="1" noChangeArrowheads="1" noChangeShapeType="1" noTextEdit="1"/>
              </p:cNvSpPr>
              <p:nvPr>
                <p:ph idx="1"/>
              </p:nvPr>
            </p:nvSpPr>
            <p:spPr>
              <a:xfrm>
                <a:off x="802834" y="1037824"/>
                <a:ext cx="7883966" cy="4483100"/>
              </a:xfrm>
              <a:blipFill>
                <a:blip r:embed="rId3"/>
                <a:stretch>
                  <a:fillRect t="-1495" r="-13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kumimoji="1" lang="fa-IR" altLang="en-US" sz="3200" dirty="0">
                <a:solidFill>
                  <a:srgbClr val="0070C0"/>
                </a:solidFill>
                <a:latin typeface="Times New Roman" panose="02020603050405020304" pitchFamily="18" charset="0"/>
                <a:cs typeface="B Nazanin" panose="00000400000000000000" pitchFamily="2" charset="-78"/>
              </a:rPr>
              <a:t>بن‌بست با سمافور</a:t>
            </a:r>
            <a:endParaRPr lang="en-US" altLang="en-US" dirty="0"/>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17360" y="1331338"/>
            <a:ext cx="6959600" cy="4860925"/>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داده‌ها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سیمافور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مقدار اولیه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سیمافور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مقدار اولیه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رشته (ترد)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T1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wait(s1)</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87ADAA0F-64F7-46C8-A7FE-1C5113FEBCDC}"/>
              </a:ext>
            </a:extLst>
          </p:cNvPr>
          <p:cNvSpPr>
            <a:spLocks noGrp="1" noChangeArrowheads="1"/>
          </p:cNvSpPr>
          <p:nvPr>
            <p:ph type="title"/>
          </p:nvPr>
        </p:nvSpPr>
        <p:spPr>
          <a:xfrm>
            <a:off x="749300" y="150997"/>
            <a:ext cx="7937500" cy="576262"/>
          </a:xfrm>
        </p:spPr>
        <p:txBody>
          <a:bodyPr/>
          <a:lstStyle/>
          <a:p>
            <a:pPr eaLnBrk="1" hangingPunct="1"/>
            <a:r>
              <a:rPr kumimoji="1" lang="fa-IR" altLang="en-US" sz="3200" dirty="0">
                <a:solidFill>
                  <a:srgbClr val="0070C0"/>
                </a:solidFill>
                <a:latin typeface="Times New Roman" panose="02020603050405020304" pitchFamily="18" charset="0"/>
                <a:cs typeface="B Nazanin" panose="00000400000000000000" pitchFamily="2" charset="-78"/>
              </a:rPr>
              <a:t>ویژگی‌های بن‌بست</a:t>
            </a:r>
            <a:endParaRPr lang="en-US" altLang="en-US" dirty="0"/>
          </a:p>
        </p:txBody>
      </p:sp>
      <p:sp>
        <p:nvSpPr>
          <p:cNvPr id="13314" name="Rectangle 3">
            <a:extLst>
              <a:ext uri="{FF2B5EF4-FFF2-40B4-BE49-F238E27FC236}">
                <a16:creationId xmlns:a16="http://schemas.microsoft.com/office/drawing/2014/main" id="{F4824E8A-1421-4BF0-9A60-6CA3F5021CE8}"/>
              </a:ext>
            </a:extLst>
          </p:cNvPr>
          <p:cNvSpPr>
            <a:spLocks noGrp="1" noChangeArrowheads="1"/>
          </p:cNvSpPr>
          <p:nvPr>
            <p:ph idx="1"/>
          </p:nvPr>
        </p:nvSpPr>
        <p:spPr>
          <a:xfrm>
            <a:off x="304800" y="962472"/>
            <a:ext cx="8656319" cy="5391556"/>
          </a:xfrm>
        </p:spPr>
        <p:txBody>
          <a:bodyPr/>
          <a:lstStyle/>
          <a:p>
            <a:pPr marL="342900" indent="-342900" algn="r" rtl="1">
              <a:lnSpc>
                <a:spcPct val="107000"/>
              </a:lnSpc>
              <a:spcBef>
                <a:spcPts val="0"/>
              </a:spcBef>
              <a:spcAft>
                <a:spcPts val="800"/>
              </a:spcAft>
              <a:buFont typeface="Wingdings" panose="05000000000000000000" pitchFamily="2" charset="2"/>
              <a:buChar char=""/>
              <a:tabLst>
                <a:tab pos="457200" algn="l"/>
              </a:tabLst>
            </a:pPr>
            <a:r>
              <a:rPr lang="fa-IR" sz="2200" b="1" dirty="0">
                <a:latin typeface="Times New Roman" panose="02020603050405020304" pitchFamily="18" charset="0"/>
                <a:cs typeface="B Nazanin" panose="00000400000000000000" pitchFamily="2" charset="-78"/>
              </a:rPr>
              <a:t>موقعیت بن‌بست زمانی اتفاق می‌افتد که همه شرایط زیر محیا باشد. </a:t>
            </a:r>
            <a:r>
              <a:rPr lang="fa-IR" sz="2200" dirty="0">
                <a:latin typeface="Calibri" panose="020F0502020204030204" pitchFamily="34" charset="0"/>
                <a:ea typeface="Times New Roman" panose="02020603050405020304" pitchFamily="18" charset="0"/>
                <a:cs typeface="Arial" panose="020B0604020202020204" pitchFamily="34" charset="0"/>
              </a:rPr>
              <a:t>		</a:t>
            </a:r>
            <a:endParaRPr lang="fa-IR" sz="2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منع دسترسی همزمان</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(Mutual exclusion):</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رشته می‌تواند از یک منبع استفاده کند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نگهداشتن و انتظار</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(Hold and wait):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یک رشته که حداقل یک منبع را در اختیار دارد، منتظر است تا منابع دیگری را که توسط رشته‌های دیگر نگهداری می‌شوند، به دست آورد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عدم تصاحب اجباری</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(No preemption):</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یک منبع تنها می‌تواند به صورت داوطلبانه توسط رشته‌ای که آن را در اختیار دارد، پس از اتمام کار آن رشته، آزاد شود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انتظار دوره‌ای</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(Circular wait):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مجموعه‌ای از رشته‌های در حال انتظار</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{T0, T1, … Tn}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وجود دارد که به گونه‌ای است که</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T0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T1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 </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T1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T2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 </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Tn–1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 و</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T0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1C97935-CF39-4A80-87B3-E8FC1A79B924}"/>
              </a:ext>
            </a:extLst>
          </p:cNvPr>
          <p:cNvSpPr>
            <a:spLocks noGrp="1" noChangeArrowheads="1"/>
          </p:cNvSpPr>
          <p:nvPr>
            <p:ph type="title"/>
          </p:nvPr>
        </p:nvSpPr>
        <p:spPr>
          <a:xfrm>
            <a:off x="854009" y="232005"/>
            <a:ext cx="7683500" cy="576262"/>
          </a:xfrm>
        </p:spPr>
        <p:txBody>
          <a:bodyPr/>
          <a:lstStyle/>
          <a:p>
            <a:pPr eaLnBrk="1" hangingPunct="1"/>
            <a:r>
              <a:rPr kumimoji="1" lang="fa-IR" altLang="en-US" sz="3200" dirty="0">
                <a:solidFill>
                  <a:srgbClr val="0070C0"/>
                </a:solidFill>
                <a:latin typeface="Times New Roman" panose="02020603050405020304" pitchFamily="18" charset="0"/>
                <a:cs typeface="B Nazanin" panose="00000400000000000000" pitchFamily="2" charset="-78"/>
              </a:rPr>
              <a:t>گراف تخصیص منابع</a:t>
            </a:r>
            <a:endParaRPr lang="en-US" altLang="en-US" dirty="0"/>
          </a:p>
        </p:txBody>
      </p:sp>
      <p:sp>
        <p:nvSpPr>
          <p:cNvPr id="15362" name="Rectangle 3">
            <a:extLst>
              <a:ext uri="{FF2B5EF4-FFF2-40B4-BE49-F238E27FC236}">
                <a16:creationId xmlns:a16="http://schemas.microsoft.com/office/drawing/2014/main" id="{97E50AC4-3665-4FFE-B1D6-0D72C5ECE804}"/>
              </a:ext>
            </a:extLst>
          </p:cNvPr>
          <p:cNvSpPr>
            <a:spLocks noGrp="1" noChangeArrowheads="1"/>
          </p:cNvSpPr>
          <p:nvPr>
            <p:ph idx="1"/>
          </p:nvPr>
        </p:nvSpPr>
        <p:spPr>
          <a:xfrm>
            <a:off x="748145" y="1163782"/>
            <a:ext cx="7789364" cy="4627713"/>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مجموعه‌ای از رئوس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V</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و لبه (کمان‌های)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E</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V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دو دسته </a:t>
            </a:r>
            <a:r>
              <a:rPr lang="ar-SA" sz="2800" dirty="0">
                <a:latin typeface="Times New Roman" panose="02020603050405020304" pitchFamily="18" charset="0"/>
                <a:cs typeface="B Nazanin" panose="00000400000000000000" pitchFamily="2" charset="-78"/>
              </a:rPr>
              <a:t>تقسیم می‌شود</a:t>
            </a:r>
            <a:r>
              <a:rPr lang="en-US" sz="2800" dirty="0">
                <a:latin typeface="Times New Roman" panose="02020603050405020304" pitchFamily="18" charset="0"/>
                <a:cs typeface="B Nazanin" panose="00000400000000000000" pitchFamily="2" charset="-78"/>
              </a:rPr>
              <a:t>: </a:t>
            </a:r>
          </a:p>
          <a:p>
            <a:pPr lvl="1"/>
            <a:r>
              <a:rPr lang="en-US" altLang="en-US" sz="2800" dirty="0">
                <a:latin typeface="Times New Roman" panose="02020603050405020304" pitchFamily="18" charset="0"/>
                <a:cs typeface="B Nazanin" panose="00000400000000000000" pitchFamily="2" charset="-78"/>
              </a:rPr>
              <a:t>T = {T</a:t>
            </a:r>
            <a:r>
              <a:rPr lang="en-US" altLang="en-US" dirty="0">
                <a:latin typeface="Times New Roman" panose="02020603050405020304" pitchFamily="18" charset="0"/>
                <a:cs typeface="B Nazanin" panose="00000400000000000000" pitchFamily="2" charset="-78"/>
              </a:rPr>
              <a:t>1</a:t>
            </a:r>
            <a:r>
              <a:rPr lang="en-US" altLang="en-US" sz="2800" dirty="0">
                <a:latin typeface="Times New Roman" panose="02020603050405020304" pitchFamily="18" charset="0"/>
                <a:cs typeface="B Nazanin" panose="00000400000000000000" pitchFamily="2" charset="-78"/>
              </a:rPr>
              <a:t>, T</a:t>
            </a:r>
            <a:r>
              <a:rPr lang="en-US" altLang="en-US" sz="2000" dirty="0">
                <a:latin typeface="Times New Roman" panose="02020603050405020304" pitchFamily="18" charset="0"/>
                <a:cs typeface="B Nazanin" panose="00000400000000000000" pitchFamily="2" charset="-78"/>
              </a:rPr>
              <a:t>2</a:t>
            </a:r>
            <a:r>
              <a:rPr lang="en-US" altLang="en-US" sz="2800" dirty="0">
                <a:latin typeface="Times New Roman" panose="02020603050405020304" pitchFamily="18" charset="0"/>
                <a:cs typeface="B Nazanin" panose="00000400000000000000" pitchFamily="2" charset="-78"/>
              </a:rPr>
              <a:t>, …, Tn}, </a:t>
            </a:r>
            <a:r>
              <a:rPr lang="fa-IR" altLang="en-US" sz="2800" dirty="0">
                <a:latin typeface="Times New Roman" panose="02020603050405020304" pitchFamily="18" charset="0"/>
                <a:cs typeface="B Nazanin" panose="00000400000000000000" pitchFamily="2" charset="-78"/>
              </a:rPr>
              <a:t>شامل‌همه ترد‌های سیستم</a:t>
            </a:r>
            <a:br>
              <a:rPr lang="en-US" altLang="en-US" sz="2800" dirty="0">
                <a:latin typeface="Times New Roman" panose="02020603050405020304" pitchFamily="18" charset="0"/>
                <a:cs typeface="B Nazanin" panose="00000400000000000000" pitchFamily="2" charset="-78"/>
              </a:rPr>
            </a:br>
            <a:endParaRPr lang="en-US" altLang="en-US" sz="2800" dirty="0">
              <a:latin typeface="Times New Roman" panose="02020603050405020304" pitchFamily="18" charset="0"/>
              <a:cs typeface="B Nazanin" panose="00000400000000000000" pitchFamily="2" charset="-78"/>
            </a:endParaRPr>
          </a:p>
          <a:p>
            <a:pPr lvl="1"/>
            <a:r>
              <a:rPr lang="en-US" altLang="en-US" sz="2800" dirty="0">
                <a:latin typeface="Times New Roman" panose="02020603050405020304" pitchFamily="18" charset="0"/>
                <a:cs typeface="B Nazanin" panose="00000400000000000000" pitchFamily="2" charset="-78"/>
              </a:rPr>
              <a:t>R = {R</a:t>
            </a:r>
            <a:r>
              <a:rPr lang="en-US" altLang="en-US" sz="2000" dirty="0">
                <a:latin typeface="Times New Roman" panose="02020603050405020304" pitchFamily="18" charset="0"/>
                <a:cs typeface="B Nazanin" panose="00000400000000000000" pitchFamily="2" charset="-78"/>
              </a:rPr>
              <a:t>1</a:t>
            </a:r>
            <a:r>
              <a:rPr lang="en-US" altLang="en-US" sz="2800" dirty="0">
                <a:latin typeface="Times New Roman" panose="02020603050405020304" pitchFamily="18" charset="0"/>
                <a:cs typeface="B Nazanin" panose="00000400000000000000" pitchFamily="2" charset="-78"/>
              </a:rPr>
              <a:t>, R</a:t>
            </a:r>
            <a:r>
              <a:rPr lang="en-US" altLang="en-US" sz="2000" dirty="0">
                <a:latin typeface="Times New Roman" panose="02020603050405020304" pitchFamily="18" charset="0"/>
                <a:cs typeface="B Nazanin" panose="00000400000000000000" pitchFamily="2" charset="-78"/>
              </a:rPr>
              <a:t>2</a:t>
            </a:r>
            <a:r>
              <a:rPr lang="en-US" altLang="en-US" sz="2800" dirty="0">
                <a:latin typeface="Times New Roman" panose="02020603050405020304" pitchFamily="18" charset="0"/>
                <a:cs typeface="B Nazanin" panose="00000400000000000000" pitchFamily="2" charset="-78"/>
              </a:rPr>
              <a:t>, …, R</a:t>
            </a:r>
            <a:r>
              <a:rPr lang="en-US" altLang="en-US" sz="2400" dirty="0">
                <a:latin typeface="Times New Roman" panose="02020603050405020304" pitchFamily="18" charset="0"/>
                <a:cs typeface="B Nazanin" panose="00000400000000000000" pitchFamily="2" charset="-78"/>
              </a:rPr>
              <a:t>m</a:t>
            </a:r>
            <a:r>
              <a:rPr lang="en-US" altLang="en-US" sz="2800" dirty="0">
                <a:latin typeface="Times New Roman" panose="02020603050405020304" pitchFamily="18" charset="0"/>
                <a:cs typeface="B Nazanin" panose="00000400000000000000" pitchFamily="2" charset="-78"/>
              </a:rPr>
              <a:t>}, </a:t>
            </a:r>
            <a:r>
              <a:rPr lang="fa-IR" altLang="en-US" sz="2800" dirty="0">
                <a:latin typeface="Times New Roman" panose="02020603050405020304" pitchFamily="18" charset="0"/>
                <a:cs typeface="B Nazanin" panose="00000400000000000000" pitchFamily="2" charset="-78"/>
              </a:rPr>
              <a:t>شامل همه منابع سیستم</a:t>
            </a:r>
            <a:endParaRPr lang="en-US" altLang="en-US" sz="2800" dirty="0">
              <a:latin typeface="Times New Roman" panose="02020603050405020304" pitchFamily="18" charset="0"/>
              <a:cs typeface="B Nazanin" panose="00000400000000000000" pitchFamily="2" charset="-78"/>
            </a:endParaRPr>
          </a:p>
          <a:p>
            <a:pPr lvl="1" algn="r" rtl="1"/>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ا</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نواع لبه در نمودار تخصیص منابع</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altLang="en-US" sz="2800" dirty="0"/>
          </a:p>
          <a:p>
            <a:pPr lvl="1"/>
            <a:endParaRPr lang="en-US" altLang="en-US" sz="1100" dirty="0"/>
          </a:p>
          <a:p>
            <a:pPr marL="114300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لبه درخواست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(request edge)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جهت‌دار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R</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j</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114300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لبه انتساب</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(assignment edge)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جهت‌دار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R</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1A4B64E3-DEA9-4327-B63F-42B7E3327098}"/>
              </a:ext>
            </a:extLst>
          </p:cNvPr>
          <p:cNvSpPr>
            <a:spLocks noGrp="1"/>
          </p:cNvSpPr>
          <p:nvPr>
            <p:ph type="title"/>
          </p:nvPr>
        </p:nvSpPr>
        <p:spPr>
          <a:xfrm>
            <a:off x="1127465" y="214006"/>
            <a:ext cx="7880350" cy="537202"/>
          </a:xfrm>
        </p:spPr>
        <p:txBody>
          <a:bodyPr/>
          <a:lstStyle/>
          <a:p>
            <a:r>
              <a:rPr kumimoji="1" lang="fa-IR" altLang="en-US" sz="3200" dirty="0">
                <a:solidFill>
                  <a:srgbClr val="0070C0"/>
                </a:solidFill>
                <a:latin typeface="Times New Roman" panose="02020603050405020304" pitchFamily="18" charset="0"/>
                <a:cs typeface="B Nazanin" panose="00000400000000000000" pitchFamily="2" charset="-78"/>
              </a:rPr>
              <a:t>نمونه‌ای از گراف تخصیص منابع</a:t>
            </a:r>
            <a:endParaRPr lang="en-US" altLang="en-US" dirty="0"/>
          </a:p>
        </p:txBody>
      </p:sp>
      <p:sp>
        <p:nvSpPr>
          <p:cNvPr id="91138" name="Content Placeholder 2">
            <a:extLst>
              <a:ext uri="{FF2B5EF4-FFF2-40B4-BE49-F238E27FC236}">
                <a16:creationId xmlns:a16="http://schemas.microsoft.com/office/drawing/2014/main" id="{66863360-8218-4F9C-99FE-9BE85325DE12}"/>
              </a:ext>
            </a:extLst>
          </p:cNvPr>
          <p:cNvSpPr>
            <a:spLocks noGrp="1"/>
          </p:cNvSpPr>
          <p:nvPr>
            <p:ph idx="1"/>
          </p:nvPr>
        </p:nvSpPr>
        <p:spPr>
          <a:xfrm>
            <a:off x="3499104" y="1379792"/>
            <a:ext cx="5273929" cy="4691824"/>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سه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T1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اختیار دارد و منتظر 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T2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اختیار دارد و منتظر 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R3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T3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R3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اختیار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1139" name="Picture 3">
            <a:extLst>
              <a:ext uri="{FF2B5EF4-FFF2-40B4-BE49-F238E27FC236}">
                <a16:creationId xmlns:a16="http://schemas.microsoft.com/office/drawing/2014/main" id="{4B3F1686-A558-47EE-B9D9-DBE933ACC3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130" y="1272604"/>
            <a:ext cx="24971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12104</TotalTime>
  <Words>4497</Words>
  <Application>Microsoft Office PowerPoint</Application>
  <PresentationFormat>On-screen Show (4:3)</PresentationFormat>
  <Paragraphs>402</Paragraphs>
  <Slides>49</Slides>
  <Notes>46</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49</vt:i4>
      </vt:variant>
    </vt:vector>
  </HeadingPairs>
  <TitlesOfParts>
    <vt:vector size="66" baseType="lpstr">
      <vt:lpstr>Arial Unicode MS</vt:lpstr>
      <vt:lpstr>Aptos</vt:lpstr>
      <vt:lpstr>Arial</vt:lpstr>
      <vt:lpstr>B Koodak</vt:lpstr>
      <vt:lpstr>B Nazanin</vt:lpstr>
      <vt:lpstr>Calibri</vt:lpstr>
      <vt:lpstr>Cambria Math</vt:lpstr>
      <vt:lpstr>Consolas</vt:lpstr>
      <vt:lpstr>Courier New</vt:lpstr>
      <vt:lpstr>Helvetica</vt:lpstr>
      <vt:lpstr>Monotype Sorts</vt:lpstr>
      <vt:lpstr>Symbol</vt:lpstr>
      <vt:lpstr>Times New Roman</vt:lpstr>
      <vt:lpstr>Verdana</vt:lpstr>
      <vt:lpstr>Webdings</vt:lpstr>
      <vt:lpstr>Wingdings</vt:lpstr>
      <vt:lpstr>1_os-8</vt:lpstr>
      <vt:lpstr>سیستم‌‌های عامل</vt:lpstr>
      <vt:lpstr>فصل 8: بن‌بست</vt:lpstr>
      <vt:lpstr>Outline</vt:lpstr>
      <vt:lpstr>Chapter Objectives</vt:lpstr>
      <vt:lpstr>مدل سیستم</vt:lpstr>
      <vt:lpstr>بن‌بست با سمافور</vt:lpstr>
      <vt:lpstr>ویژگی‌های بن‌بست</vt:lpstr>
      <vt:lpstr>گراف تخصیص منابع</vt:lpstr>
      <vt:lpstr>نمونه‌ای از گراف تخصیص منابع</vt:lpstr>
      <vt:lpstr>گراف تخصیص منابع با بن‌بست</vt:lpstr>
      <vt:lpstr>گراف با چرخه بدون بن بست</vt:lpstr>
      <vt:lpstr>اطلاعات پایه‌ای</vt:lpstr>
      <vt:lpstr>روش‌های برای مدیریت بن‌بست</vt:lpstr>
      <vt:lpstr>پیشگیری از بن بستDeadlock Prevention  </vt:lpstr>
      <vt:lpstr>پیشگیری از بن بست(Cont.)</vt:lpstr>
      <vt:lpstr>Circular Wait انتظار چرخشی </vt:lpstr>
      <vt:lpstr>اجتناب از بن بستDeadlock Avoidance </vt:lpstr>
      <vt:lpstr>Safe State حالت امن </vt:lpstr>
      <vt:lpstr>Basic Factsحقایق اساسی</vt:lpstr>
      <vt:lpstr>Safe, Unsafe, Deadlock State </vt:lpstr>
      <vt:lpstr>Avoidance Algorithms الگوریتمهای اجتناب </vt:lpstr>
      <vt:lpstr>الگوی (اسکیما) الگوریتم گراف تخصیص منابع</vt:lpstr>
      <vt:lpstr>الگوریتم گراف تخصیص منابع</vt:lpstr>
      <vt:lpstr>الگوریتم گراف تخصیص منابع</vt:lpstr>
      <vt:lpstr>Banker’s Algorithm الگوریتم بانکدار </vt:lpstr>
      <vt:lpstr>ساختارهای داده برای الگوریتم بانکدار</vt:lpstr>
      <vt:lpstr>الگوریتم ایمنی</vt:lpstr>
      <vt:lpstr>الگوریتم درخواست منبع برای فرآیند Pi </vt:lpstr>
      <vt:lpstr>الگوریتم درخواست منبع برای فرآیند Pi </vt:lpstr>
      <vt:lpstr>الگوریتم درخواست منبع برای فرآیند Pi </vt:lpstr>
      <vt:lpstr>Example of Banker’s Algorithm</vt:lpstr>
      <vt:lpstr>Example of Banker’s Algorithm</vt:lpstr>
      <vt:lpstr>Example of Banker’s Algorithm</vt:lpstr>
      <vt:lpstr>Example of Banker’s Algorithm</vt:lpstr>
      <vt:lpstr>Example of Banker’s Algorithm</vt:lpstr>
      <vt:lpstr>Deadlock Detection</vt:lpstr>
      <vt:lpstr>Single Instance of Each Resource Type</vt:lpstr>
      <vt:lpstr>Resource-Allocation Graph and  Wait-for Graph</vt:lpstr>
      <vt:lpstr>Several Instances of a Resource Type</vt:lpstr>
      <vt:lpstr>الگوریتم تشخیص بن‌بست</vt:lpstr>
      <vt:lpstr>الگوریتم تشخیص بن‌بست (ادامه)</vt:lpstr>
      <vt:lpstr>الگوریتم تشخیص بن‌بست (ادامه)</vt:lpstr>
      <vt:lpstr>مثالی از الگوریتم تشخیص بن‌بست</vt:lpstr>
      <vt:lpstr>مثالی از الگوریتم تشخیص بن‌بست (ادامه)</vt:lpstr>
      <vt:lpstr>کاربرد الگوریتم تشخیص</vt:lpstr>
      <vt:lpstr>Recovery from Deadlock:  Process Termination</vt:lpstr>
      <vt:lpstr>Recovery from Deadlock:  Resource Preemption</vt:lpstr>
      <vt:lpstr>پایان فصل ۸</vt:lpstr>
      <vt:lpstr>Example of Detection Algorithm</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286</cp:revision>
  <cp:lastPrinted>2013-09-10T17:57:57Z</cp:lastPrinted>
  <dcterms:created xsi:type="dcterms:W3CDTF">2011-01-13T23:43:38Z</dcterms:created>
  <dcterms:modified xsi:type="dcterms:W3CDTF">2025-05-24T12:40:23Z</dcterms:modified>
</cp:coreProperties>
</file>